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50"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5.7365199999999998E-2</c:v>
                </c:pt>
                <c:pt idx="1">
                  <c:v>6.1766799999999997E-2</c:v>
                </c:pt>
                <c:pt idx="2">
                  <c:v>5.5329400000000001E-2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5.7440999999999999E-2</c:v>
                </c:pt>
                <c:pt idx="1">
                  <c:v>8.52913E-2</c:v>
                </c:pt>
                <c:pt idx="2">
                  <c:v>3.3906400000000003E-2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5.7516900000000003E-2</c:v>
                </c:pt>
                <c:pt idx="1">
                  <c:v>6.67243E-2</c:v>
                </c:pt>
                <c:pt idx="2">
                  <c:v>2.6699500000000001E-2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0.93229229999999996</c:v>
                </c:pt>
                <c:pt idx="1">
                  <c:v>0.88301830000000003</c:v>
                </c:pt>
                <c:pt idx="2">
                  <c:v>0.96402639999999995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3.5380500000000002E-2</c:v>
                </c:pt>
                <c:pt idx="1">
                  <c:v>0.1100158</c:v>
                </c:pt>
                <c:pt idx="2">
                  <c:v>0.3294744</c:v>
                </c:pt>
                <c:pt idx="3">
                  <c:v>4.1168799999999998E-2</c:v>
                </c:pt>
                <c:pt idx="4">
                  <c:v>9.6997399999999998E-2</c:v>
                </c:pt>
                <c:pt idx="5">
                  <c:v>8.5500300000000001E-2</c:v>
                </c:pt>
                <c:pt idx="6">
                  <c:v>4.5775400000000001E-2</c:v>
                </c:pt>
                <c:pt idx="7">
                  <c:v>0.21248900000000001</c:v>
                </c:pt>
                <c:pt idx="8">
                  <c:v>9.6679200000000007E-2</c:v>
                </c:pt>
                <c:pt idx="9">
                  <c:v>0.1166151</c:v>
                </c:pt>
                <c:pt idx="10">
                  <c:v>0.10964210000000001</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5.5060699999999997E-2</c:v>
                </c:pt>
                <c:pt idx="1">
                  <c:v>8.9583899999999994E-2</c:v>
                </c:pt>
                <c:pt idx="2">
                  <c:v>8.1364300000000001E-2</c:v>
                </c:pt>
                <c:pt idx="3">
                  <c:v>0.14780969999999999</c:v>
                </c:pt>
                <c:pt idx="4">
                  <c:v>0.19472049999999999</c:v>
                </c:pt>
                <c:pt idx="5">
                  <c:v>6.2765799999999997E-2</c:v>
                </c:pt>
                <c:pt idx="6">
                  <c:v>9.7939799999999994E-2</c:v>
                </c:pt>
                <c:pt idx="7">
                  <c:v>9.2867699999999997E-2</c:v>
                </c:pt>
                <c:pt idx="8">
                  <c:v>0.1561148</c:v>
                </c:pt>
                <c:pt idx="9">
                  <c:v>0.20782320000000001</c:v>
                </c:pt>
                <c:pt idx="10">
                  <c:v>0.17661679999999999</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7.0462300000000005E-2</c:v>
                </c:pt>
                <c:pt idx="1">
                  <c:v>4.75468E-2</c:v>
                </c:pt>
                <c:pt idx="2">
                  <c:v>4.5451900000000003E-2</c:v>
                </c:pt>
                <c:pt idx="3">
                  <c:v>0.14176830000000001</c:v>
                </c:pt>
                <c:pt idx="4">
                  <c:v>6.8112099999999995E-2</c:v>
                </c:pt>
                <c:pt idx="5">
                  <c:v>6.0523599999999997E-2</c:v>
                </c:pt>
                <c:pt idx="6">
                  <c:v>6.8868299999999993E-2</c:v>
                </c:pt>
                <c:pt idx="7">
                  <c:v>4.1687099999999998E-2</c:v>
                </c:pt>
                <c:pt idx="8">
                  <c:v>0.1157272</c:v>
                </c:pt>
                <c:pt idx="9">
                  <c:v>8.7148000000000003E-2</c:v>
                </c:pt>
                <c:pt idx="10">
                  <c:v>6.5191499999999999E-2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0.91854020000000003</c:v>
                </c:pt>
                <c:pt idx="1">
                  <c:v>0.83436180000000004</c:v>
                </c:pt>
                <c:pt idx="2">
                  <c:v>0.87968199999999996</c:v>
                </c:pt>
                <c:pt idx="3">
                  <c:v>0.88457430000000004</c:v>
                </c:pt>
                <c:pt idx="4">
                  <c:v>0.86270389999999997</c:v>
                </c:pt>
                <c:pt idx="5">
                  <c:v>0.89890179999999997</c:v>
                </c:pt>
                <c:pt idx="6">
                  <c:v>0.83295660000000005</c:v>
                </c:pt>
                <c:pt idx="7">
                  <c:v>0.84365049999999997</c:v>
                </c:pt>
                <c:pt idx="8">
                  <c:v>0.78585510000000003</c:v>
                </c:pt>
                <c:pt idx="9">
                  <c:v>0.82774190000000003</c:v>
                </c:pt>
                <c:pt idx="10">
                  <c:v>0.83727529999999994</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0.1505138</c:v>
                </c:pt>
                <c:pt idx="1">
                  <c:v>9.4763299999999995E-2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6.9095900000000002E-2</c:v>
                </c:pt>
                <c:pt idx="1">
                  <c:v>7.9225000000000004E-2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8.1032599999999996E-2</c:v>
                </c:pt>
                <c:pt idx="1">
                  <c:v>0.1131895</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0.93378209999999995</c:v>
                </c:pt>
                <c:pt idx="1">
                  <c:v>0.83295439999999998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0.2245501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0.36418810000000001</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0.1912729</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9.1977703000000002</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4.5089299999999999E-2</c:v>
                </c:pt>
                <c:pt idx="1">
                  <c:v>6.8753599999999998E-2</c:v>
                </c:pt>
                <c:pt idx="2">
                  <c:v>0.13751759999999999</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4.8429699999999999E-2</c:v>
                </c:pt>
                <c:pt idx="1">
                  <c:v>6.3343300000000005E-2</c:v>
                </c:pt>
                <c:pt idx="2">
                  <c:v>0.1956495</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4.1220399999999997E-2</c:v>
                </c:pt>
                <c:pt idx="1">
                  <c:v>3.9622900000000003E-2</c:v>
                </c:pt>
                <c:pt idx="2">
                  <c:v>0.17420830000000001</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0.91347829999999997</c:v>
                </c:pt>
                <c:pt idx="1">
                  <c:v>0.91341799999999995</c:v>
                </c:pt>
                <c:pt idx="2">
                  <c:v>0.40935729999999998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9.4086600000000006E-2</c:v>
                </c:pt>
                <c:pt idx="1">
                  <c:v>0.16739519999999999</c:v>
                </c:pt>
                <c:pt idx="2">
                  <c:v>0.1129708</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0.15678880000000001</c:v>
                </c:pt>
                <c:pt idx="1">
                  <c:v>8.0665200000000006E-2</c:v>
                </c:pt>
                <c:pt idx="2">
                  <c:v>8.5878899999999994E-2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0.15608089999999999</c:v>
                </c:pt>
                <c:pt idx="1">
                  <c:v>6.5994399999999995E-2</c:v>
                </c:pt>
                <c:pt idx="2">
                  <c:v>9.6008700000000002E-2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0.38052170000000002</c:v>
                </c:pt>
                <c:pt idx="1">
                  <c:v>0.83575659999999996</c:v>
                </c:pt>
                <c:pt idx="2">
                  <c:v>0.63952370000000003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0.1596822</c:v>
                </c:pt>
                <c:pt idx="1">
                  <c:v>0.1028756</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0.1053694</c:v>
                </c:pt>
                <c:pt idx="1">
                  <c:v>0.23206540000000001</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0.1190517</c:v>
                </c:pt>
                <c:pt idx="1">
                  <c:v>0.3645313</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0.44661640000000002</c:v>
                </c:pt>
                <c:pt idx="1">
                  <c:v>0.4766746</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5.9997799999999997E-2</c:v>
                </c:pt>
                <c:pt idx="1">
                  <c:v>0.15486620000000001</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0.10978590000000001</c:v>
                </c:pt>
                <c:pt idx="1">
                  <c:v>0.13881309999999999</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0.12932189999999999</c:v>
                </c:pt>
                <c:pt idx="1">
                  <c:v>9.8760200000000006E-2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0.68364780000000003</c:v>
                </c:pt>
                <c:pt idx="1">
                  <c:v>0.51719190000000004</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0.82116789999999995</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0.78451879999999996</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0.765625</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0.76869569999999998</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0.80108500000000005</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0.85843919999999996</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0.83750000000000002</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0.86250000000000004</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0.85467130000000002</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0.86932849999999995</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0.93808630000000004</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0.93156729999999999</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0.9520767</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0.93772239999999996</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0.95602290000000001</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0.14566580000000001</c:v>
                </c:pt>
                <c:pt idx="1">
                  <c:v>0.26648549999999999</c:v>
                </c:pt>
                <c:pt idx="2">
                  <c:v>0.13402059999999999</c:v>
                </c:pt>
                <c:pt idx="3">
                  <c:v>0.14176820000000001</c:v>
                </c:pt>
                <c:pt idx="4">
                  <c:v>6.9731899999999999E-2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7.0859599999999995E-2</c:v>
                </c:pt>
                <c:pt idx="1">
                  <c:v>7.0771500000000001E-2</c:v>
                </c:pt>
                <c:pt idx="2">
                  <c:v>6.4217300000000005E-2</c:v>
                </c:pt>
                <c:pt idx="3">
                  <c:v>5.3501E-2</c:v>
                </c:pt>
                <c:pt idx="4">
                  <c:v>7.0559999999999998E-2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7.0784299999999994E-2</c:v>
                </c:pt>
                <c:pt idx="1">
                  <c:v>7.6283100000000006E-2</c:v>
                </c:pt>
                <c:pt idx="2">
                  <c:v>9.9026799999999998E-2</c:v>
                </c:pt>
                <c:pt idx="3">
                  <c:v>6.5670099999999995E-2</c:v>
                </c:pt>
                <c:pt idx="4">
                  <c:v>6.8689100000000003E-2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0.8461516</c:v>
                </c:pt>
                <c:pt idx="1">
                  <c:v>0.77253870000000002</c:v>
                </c:pt>
                <c:pt idx="2">
                  <c:v>0.7894196</c:v>
                </c:pt>
                <c:pt idx="3">
                  <c:v>0.89544060000000003</c:v>
                </c:pt>
                <c:pt idx="4">
                  <c:v>0.84594630000000004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0.78466080000000005</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0.84644189999999997</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0.83251229999999998</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0.81045750000000005</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0.86644949999999998</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0.69487750000000004</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0.69066669999999997</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0.70847459999999995</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0.68649890000000002</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0.71365639999999997</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0.82325579999999998</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0.79107139999999998</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0.81704259999999995</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0.7907324</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0.79876159999999996</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0.74612999999999996</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0.73873869999999997</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0.72388059999999999</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0.73001510000000003</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0.76205290000000003</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0.67373570000000005</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0.75249500000000002</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0.80392160000000001</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0.82804670000000002</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0.84562610000000005</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0.95636359999999998</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0.95426200000000005</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0.95950159999999995</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0.96545769999999997</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0.95108689999999996</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0.82909089999999996</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0.81704779999999999</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0.83591329999999997</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0.8078902</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0.79602890000000004</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0.96631210000000001</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0.95537530000000004</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0.95575220000000005</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0.96763209999999999</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0.96236560000000004</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0.87545790000000001</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0.83966240000000003</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0.86377709999999996</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0.84684680000000001</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0.8731061</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0.93290729999999999</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0.93967089999999998</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0.91025639999999997</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0.94631900000000002</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0.9274194</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3.5849800000000001E-2</c:v>
                </c:pt>
                <c:pt idx="1">
                  <c:v>4.8699300000000001E-2</c:v>
                </c:pt>
                <c:pt idx="2">
                  <c:v>7.1117399999999997E-2</c:v>
                </c:pt>
                <c:pt idx="3">
                  <c:v>9.1917899999999997E-2</c:v>
                </c:pt>
                <c:pt idx="4">
                  <c:v>3.3516200000000003E-2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4.3908099999999999E-2</c:v>
                </c:pt>
                <c:pt idx="1">
                  <c:v>6.1013999999999999E-2</c:v>
                </c:pt>
                <c:pt idx="2">
                  <c:v>0.10406219999999999</c:v>
                </c:pt>
                <c:pt idx="3">
                  <c:v>7.1502200000000002E-2</c:v>
                </c:pt>
                <c:pt idx="4">
                  <c:v>3.7623200000000002E-2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2.6547100000000001E-2</c:v>
                </c:pt>
                <c:pt idx="1">
                  <c:v>8.9744199999999996E-2</c:v>
                </c:pt>
                <c:pt idx="2">
                  <c:v>0.1125275</c:v>
                </c:pt>
                <c:pt idx="3">
                  <c:v>7.4663999999999994E-2</c:v>
                </c:pt>
                <c:pt idx="4">
                  <c:v>3.4926199999999998E-2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0.95370149999999998</c:v>
                </c:pt>
                <c:pt idx="1">
                  <c:v>0.86289870000000002</c:v>
                </c:pt>
                <c:pt idx="2">
                  <c:v>0.81727110000000003</c:v>
                </c:pt>
                <c:pt idx="3">
                  <c:v>0.79177520000000001</c:v>
                </c:pt>
                <c:pt idx="4">
                  <c:v>0.9506194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0.84497449999999996</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0.85399999999999998</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0.88154270000000001</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0.85786799999999996</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0.85263160000000005</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0.84087369999999995</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0.86306300000000002</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0.86466160000000003</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0.87106450000000002</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0.89580090000000001</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0.7428572</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0.71232879999999998</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0.73569479999999998</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0.73289899999999997</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0.76856650000000004</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0.65238090000000004</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0.57407410000000003</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0.65588239999999998</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0.78776290000000004</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0.85344830000000005</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0.85797100000000004</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0.83595109999999995</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0.8947368</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0.82942099999999996</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0.8129497</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0.8245614</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0.81203009999999998</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0.84062499999999996</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0.84958679999999998</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0.84351149999999997</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0.83819630000000001</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0.84069400000000005</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0.8457711</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0.60079050000000001</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0.58571430000000002</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0.60769229999999996</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0.61382110000000001</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0.76311030000000002</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0.75314859999999995</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0.7933635</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0.77570090000000003</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0.91153850000000003</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0.91964290000000004</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0.92307689999999998</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0.93286219999999997</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0.93121699999999996</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0.16612969999999999</c:v>
                </c:pt>
                <c:pt idx="1">
                  <c:v>0.1088923</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9.2519599999999994E-2</c:v>
                </c:pt>
                <c:pt idx="1">
                  <c:v>8.5711899999999994E-2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0.11295520000000001</c:v>
                </c:pt>
                <c:pt idx="1">
                  <c:v>0.16807240000000001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0.85142899999999999</c:v>
                </c:pt>
                <c:pt idx="1">
                  <c:v>0.67809710000000001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0.99300699999999997</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0.98666670000000001</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0.98161759999999998</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0.99312719999999999</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0.93956039999999996</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0.91935489999999997</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0.92574259999999997</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0.9594203</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0.95054939999999999</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0.7399464</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0.61988310000000002</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0.64556959999999997</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0.68347340000000001</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0.71159879999999998</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0.84496119999999997</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0.68951609999999997</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0.7961956</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0.81570989999999999</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0.73177080000000005</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0.71508380000000005</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0.70799999999999996</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0.77049179999999995</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0.77777779999999996</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0.63175680000000001</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0.65517239999999999</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0.6748769</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0.69463090000000005</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0.72932330000000001</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0.877193</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0.79281769999999996</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0.78823529999999997</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0.84677420000000003</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0.84615390000000001</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0.90598290000000004</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0.91264369999999995</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0.9171975</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0.90756300000000001</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0.91294640000000005</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0.80112570000000005</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0.76327429999999996</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0.82792209999999999</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0.794964</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0.83453239999999995</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0.93112240000000002</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0.89325849999999996</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0.90836660000000002</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0.91899439999999999</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0.93617019999999995</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0.13894590000000001</c:v>
                </c:pt>
                <c:pt idx="1">
                  <c:v>0.15101510000000001</c:v>
                </c:pt>
                <c:pt idx="2">
                  <c:v>0.11212320000000001</c:v>
                </c:pt>
                <c:pt idx="3">
                  <c:v>7.1724800000000005E-2</c:v>
                </c:pt>
                <c:pt idx="4">
                  <c:v>9.1850299999999996E-2</c:v>
                </c:pt>
                <c:pt idx="5">
                  <c:v>0.1489625</c:v>
                </c:pt>
                <c:pt idx="6">
                  <c:v>0.1080661</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8.8473999999999997E-2</c:v>
                </c:pt>
                <c:pt idx="1">
                  <c:v>0.1077901</c:v>
                </c:pt>
                <c:pt idx="2">
                  <c:v>9.6612299999999998E-2</c:v>
                </c:pt>
                <c:pt idx="3">
                  <c:v>9.8549300000000006E-2</c:v>
                </c:pt>
                <c:pt idx="4">
                  <c:v>0.1040084</c:v>
                </c:pt>
                <c:pt idx="5">
                  <c:v>8.0661399999999994E-2</c:v>
                </c:pt>
                <c:pt idx="6">
                  <c:v>7.0391899999999993E-2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0.17680290000000001</c:v>
                </c:pt>
                <c:pt idx="1">
                  <c:v>0.1285992</c:v>
                </c:pt>
                <c:pt idx="2">
                  <c:v>0.1315383</c:v>
                </c:pt>
                <c:pt idx="3">
                  <c:v>0.11761870000000001</c:v>
                </c:pt>
                <c:pt idx="4">
                  <c:v>0.2341801</c:v>
                </c:pt>
                <c:pt idx="5">
                  <c:v>0.11508409999999999</c:v>
                </c:pt>
                <c:pt idx="6">
                  <c:v>8.9295899999999997E-2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0.84572159999999996</c:v>
                </c:pt>
                <c:pt idx="1">
                  <c:v>0.74202619999999997</c:v>
                </c:pt>
                <c:pt idx="2">
                  <c:v>0.77558590000000005</c:v>
                </c:pt>
                <c:pt idx="3">
                  <c:v>0.81922609999999996</c:v>
                </c:pt>
                <c:pt idx="4">
                  <c:v>0.71050690000000005</c:v>
                </c:pt>
                <c:pt idx="5">
                  <c:v>0.86663950000000001</c:v>
                </c:pt>
                <c:pt idx="6">
                  <c:v>0.92653750000000001</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0.94949499999999998</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0.89779010000000004</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0.88976379999999999</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0.90540540000000003</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0.92899410000000004</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0.89970499999999998</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0.8451613</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0.8508772</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0.90490800000000005</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0.86774189999999995</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0.87337659999999995</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0.88421050000000001</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0.88863639999999999</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0.83636359999999998</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0.76315789999999994</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0.68181820000000004</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0.8070176</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0.85714290000000004</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0.79761899999999997</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0.73239430000000005</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0.77272730000000001</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0.79591829999999997</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0.89075629999999995</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0.91666669999999995</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0.86227540000000003</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0.88793100000000003</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0.88292680000000001</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0.87234040000000002</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0.88679249999999998</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0.85294119999999995</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0.83636359999999998</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0.84926469999999998</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0.83817430000000004</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0.85377360000000002</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0.83823530000000002</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0.82741120000000001</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0.83885540000000003</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0.84992100000000004</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0.63636360000000003</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0.76363639999999999</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0.81818179999999996</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0.69696970000000003</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0.73737370000000002</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0.79661020000000005</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6.2196099999999997E-2</c:v>
                </c:pt>
                <c:pt idx="1">
                  <c:v>6.6993700000000003E-2</c:v>
                </c:pt>
                <c:pt idx="2">
                  <c:v>0.26790839999999999</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4.36654E-2</c:v>
                </c:pt>
                <c:pt idx="1">
                  <c:v>8.4658700000000003E-2</c:v>
                </c:pt>
                <c:pt idx="2">
                  <c:v>0.1539063</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5.4322000000000002E-2</c:v>
                </c:pt>
                <c:pt idx="1">
                  <c:v>8.3981600000000003E-2</c:v>
                </c:pt>
                <c:pt idx="2">
                  <c:v>0.1146819</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0.92776979999999998</c:v>
                </c:pt>
                <c:pt idx="1">
                  <c:v>0.7860009</c:v>
                </c:pt>
                <c:pt idx="2">
                  <c:v>0.65325569999999999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0.81034479999999998</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0.84499999999999997</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0.83261799999999997</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0.76415089999999997</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0.79629629999999996</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0.82773110000000005</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0.55172410000000005</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0.52477479999999999</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0.61919500000000005</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0.59082219999999996</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0.61016950000000003</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0.63039730000000005</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0.59126990000000001</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0.67115899999999995</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0.63442620000000005</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0.63621260000000002</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0.87789479999999998</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0.87041559999999996</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0.88356170000000001</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0.87701609999999997</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0.90721649999999998</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0.71880200000000005</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0.66795369999999998</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0.71621619999999997</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0.71567040000000004</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0.74092409999999997</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0.76948050000000001</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0.73624290000000003</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0.74015750000000002</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0.75579600000000002</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0.74839739999999999</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0.51811589999999996</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0.4595959</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0.51898739999999999</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0.48235289999999997</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0.53211010000000003</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0.48571429999999999</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0.52912619999999999</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0.1786481</c:v>
                </c:pt>
                <c:pt idx="1">
                  <c:v>9.8584500000000005E-2</c:v>
                </c:pt>
                <c:pt idx="2">
                  <c:v>4.7840399999999998E-2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7.4742900000000001E-2</c:v>
                </c:pt>
                <c:pt idx="1">
                  <c:v>4.9390999999999997E-2</c:v>
                </c:pt>
                <c:pt idx="2">
                  <c:v>2.3760699999999999E-2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7.8726400000000002E-2</c:v>
                </c:pt>
                <c:pt idx="1">
                  <c:v>3.6884699999999999E-2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0.77090729999999996</c:v>
                </c:pt>
                <c:pt idx="1">
                  <c:v>0.95390949999999997</c:v>
                </c:pt>
                <c:pt idx="2">
                  <c:v>0.99423320000000004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0.57499999999999996</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0.61403509999999994</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0.68029740000000005</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0.65375850000000002</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0.68360279999999995</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0.8985959</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0.81901279999999999</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0.82412059999999998</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0.88421050000000001</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0.90483619999999998</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0.92948719999999996</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0.89523810000000004</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0.88659790000000005</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0.9221184</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0.91085899999999997</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0.63600780000000001</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0.57882880000000003</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0.60115609999999997</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0.58935360000000003</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0.62595420000000002</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0.80351910000000004</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0.78115500000000004</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0.80620159999999996</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0.83541149999999997</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0.8449198</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0.32846720000000001</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0.30769229999999997</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0.22580639999999999</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0.266129</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0.39855069999999998</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9.0929135999999993</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8.8616238000000003</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8.9469700000000003</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9.0636644000000004</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9.1532382999999999</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0.41207349999999998</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0.3454545</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0.3852814</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0.34085209999999999</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0.37533509999999998</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3.7533700000000003E-2</c:v>
                </c:pt>
                <c:pt idx="1">
                  <c:v>4.4043899999999997E-2</c:v>
                </c:pt>
                <c:pt idx="2">
                  <c:v>5.3217100000000003E-2</c:v>
                </c:pt>
                <c:pt idx="3">
                  <c:v>0.1274486</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6.01854E-2</c:v>
                </c:pt>
                <c:pt idx="1">
                  <c:v>6.23212E-2</c:v>
                </c:pt>
                <c:pt idx="2">
                  <c:v>6.2151699999999997E-2</c:v>
                </c:pt>
                <c:pt idx="3">
                  <c:v>0.10495740000000001</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8.2653900000000002E-2</c:v>
                </c:pt>
                <c:pt idx="1">
                  <c:v>0.1341746</c:v>
                </c:pt>
                <c:pt idx="2">
                  <c:v>4.8971399999999998E-2</c:v>
                </c:pt>
                <c:pt idx="3">
                  <c:v>0.15497649999999999</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0.84790089999999996</c:v>
                </c:pt>
                <c:pt idx="1">
                  <c:v>0.83890739999999997</c:v>
                </c:pt>
                <c:pt idx="2">
                  <c:v>0.89081710000000003</c:v>
                </c:pt>
                <c:pt idx="3">
                  <c:v>0.65765629999999997</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8.4062499999999998E-2</c:v>
                </c:pt>
                <c:pt idx="1">
                  <c:v>0.15373110000000001</c:v>
                </c:pt>
                <c:pt idx="2">
                  <c:v>0.13402819999999999</c:v>
                </c:pt>
                <c:pt idx="3">
                  <c:v>5.6814200000000002E-2</c:v>
                </c:pt>
                <c:pt idx="4">
                  <c:v>0.16876740000000001</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6.8779800000000002E-2</c:v>
                </c:pt>
                <c:pt idx="1">
                  <c:v>9.59338E-2</c:v>
                </c:pt>
                <c:pt idx="2">
                  <c:v>6.4138899999999999E-2</c:v>
                </c:pt>
                <c:pt idx="3">
                  <c:v>8.2188800000000006E-2</c:v>
                </c:pt>
                <c:pt idx="4">
                  <c:v>9.30565E-2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5.1128600000000003E-2</c:v>
                </c:pt>
                <c:pt idx="1">
                  <c:v>8.7074499999999999E-2</c:v>
                </c:pt>
                <c:pt idx="2">
                  <c:v>5.44479E-2</c:v>
                </c:pt>
                <c:pt idx="3">
                  <c:v>0.22529450000000001</c:v>
                </c:pt>
                <c:pt idx="4">
                  <c:v>8.3773600000000004E-2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0.74103240000000004</c:v>
                </c:pt>
                <c:pt idx="1">
                  <c:v>0.74854390000000004</c:v>
                </c:pt>
                <c:pt idx="2">
                  <c:v>0.90907420000000005</c:v>
                </c:pt>
                <c:pt idx="3">
                  <c:v>0.61946129999999999</c:v>
                </c:pt>
                <c:pt idx="4">
                  <c:v>0.60196019999999995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39754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Royal Surrey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651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1,172</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56</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3858591251"/>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1,233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1,172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651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3017394104"/>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475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651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2229705714"/>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206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651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925508248"/>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562</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651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05277216"/>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78250807"/>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39089393"/>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94732657"/>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60292914"/>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60491359"/>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1656831"/>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5539664"/>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93938250"/>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61329840"/>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12613934"/>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00778027"/>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48899478"/>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56572388"/>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57885081"/>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20691578"/>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1141640284"/>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374554647"/>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2770938625"/>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210376039"/>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386668872"/>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1089513533"/>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2117557880"/>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3026205623"/>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3384442614"/>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1007061886"/>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1361817597"/>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3791337678"/>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1754166788"/>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2201815550"/>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3290022201"/>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3121775264"/>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235170195"/>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1903677075"/>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4199704420"/>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2728361595"/>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1888746400"/>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3712249777"/>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2569967121"/>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4124342366"/>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3454744832"/>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3502205844"/>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2506826813"/>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925910652"/>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3724811390"/>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2376017139"/>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3966109446"/>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2517682356"/>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4075941011"/>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1231449021"/>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1405814992"/>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2618316379"/>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860184846"/>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632451853"/>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874428083"/>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295875945"/>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1083405627"/>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286714235"/>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4060699067"/>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Q02. Patient only spoke to primary care professional once or twice before cancer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Q05. Patient received all the information needed about the diagnostic test in advance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Q15. Patient was definitely told about their diagnosis in an appropriate place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Q21. Patient was definitely involved as much as they wanted to be in decisions about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Q22. Family and/or carers were definitely involved as much as the patient wanted them to be in decisions about treatment options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Q23. Patient could get further advice from a different healthcare professional before making decisions about their treatment options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Q24. Patient was definitely able to have a discussion about their needs or concerns prior to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Q31. Patient had confidence and trust in all of the team looking after them during their stay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72575717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Q33. Patient was always involved in decisions about their care and treatment whilst in hospital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7654969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Q34. Patient was always able to get help from ward staff when needed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01993936"/>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Q37. Patient was always treated with respect and dignity while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8683441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Q38. Patient received easily understandable information about what they should or should not do after leaving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001185138"/>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Q41_4. Beforehand patient completely had enough understandable information about hormone 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5234865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Q46. Patient was given information that they could access about support in dealing with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95669319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Q48. Patient was definitely able to discuss options for managing the impact of any long-term side effects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1445673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Q57. Administration of care was very good or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70778712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Q59. Patient's average rating of care scored from very poor to very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560090377"/>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4229141145"/>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3595400712"/>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4211785052"/>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2954928719"/>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4466635" y="622300"/>
            <a:ext cx="2811988"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Royal Surrey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1012836052"/>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364265427"/>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3838946717"/>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999748798"/>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1911667574"/>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4189810522"/>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3418329537"/>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3381141464"/>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2097583504"/>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2611975100"/>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3145886933"/>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727250864"/>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2754197262"/>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3112395295"/>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2082202315"/>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1203000653"/>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3910890021"/>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3910057170"/>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3990515336"/>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3158273591"/>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2732971925"/>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2547547846"/>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2209478239"/>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2644065337"/>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365323735"/>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1828492430"/>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2574345820"/>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2574593335"/>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68B2247-6F3A-9B79-AC93-D96003B9B9D8}"/>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85DD0B68-655C-235A-1BD6-9D8FA5EA9AC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E2DFCF8-01D1-4F80-85AD-AF565D7C7631}" type="slidenum">
              <a:rPr lang="en-GB" spc="-25" noProof="0"/>
              <a:t>4</a:t>
            </a:fld>
            <a:endParaRPr lang="en-GB" spc="-25" noProof="0" dirty="0"/>
          </a:p>
        </p:txBody>
      </p:sp>
      <p:sp>
        <p:nvSpPr>
          <p:cNvPr id="3" name="object 1">
            <a:extLst>
              <a:ext uri="{FF2B5EF4-FFF2-40B4-BE49-F238E27FC236}">
                <a16:creationId xmlns:a16="http://schemas.microsoft.com/office/drawing/2014/main" id="{A2151C83-74C6-27E3-3F40-A8B76B43CF2D}"/>
              </a:ext>
            </a:extLst>
          </p:cNvPr>
          <p:cNvSpPr txBox="1">
            <a:spLocks noGrp="1"/>
          </p:cNvSpPr>
          <p:nvPr>
            <p:ph type="title" idx="4294967295"/>
          </p:nvPr>
        </p:nvSpPr>
        <p:spPr>
          <a:xfrm>
            <a:off x="419290" y="996311"/>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48641560-E239-5158-0ADA-DE08FD5104AC}"/>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expected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6" name="txt_below_expected">
            <a:extLst>
              <a:ext uri="{FF2B5EF4-FFF2-40B4-BE49-F238E27FC236}">
                <a16:creationId xmlns:a16="http://schemas.microsoft.com/office/drawing/2014/main" id="{11017E18-7E14-8BD8-92A6-49301A848474}"/>
              </a:ext>
            </a:extLst>
          </p:cNvPr>
          <p:cNvSpPr txBox="1"/>
          <p:nvPr/>
        </p:nvSpPr>
        <p:spPr>
          <a:xfrm>
            <a:off x="340656" y="1732290"/>
            <a:ext cx="4815742"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Royal Surrey NHS Foundation Trust </a:t>
            </a:r>
            <a:r>
              <a:rPr lang="en-GB" sz="1100" noProof="0" dirty="0">
                <a:latin typeface="Arial" panose="020B0604020202020204" pitchFamily="34" charset="0"/>
                <a:cs typeface="Arial" panose="020B0604020202020204" pitchFamily="34" charset="0"/>
              </a:rPr>
              <a:t>has no scores below expected range.</a:t>
            </a:r>
          </a:p>
        </p:txBody>
      </p:sp>
      <p:sp>
        <p:nvSpPr>
          <p:cNvPr id="10" name="txt_org_name">
            <a:extLst>
              <a:ext uri="{FF2B5EF4-FFF2-40B4-BE49-F238E27FC236}">
                <a16:creationId xmlns:a16="http://schemas.microsoft.com/office/drawing/2014/main" id="{6EDB83B6-5E1B-6586-AAD1-559B01C771FA}"/>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1EEC68AF-4466-9A8E-ACAD-ABCC4D2E696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4" name="Group 3">
            <a:extLst>
              <a:ext uri="{FF2B5EF4-FFF2-40B4-BE49-F238E27FC236}">
                <a16:creationId xmlns:a16="http://schemas.microsoft.com/office/drawing/2014/main" id="{69B1A128-2BB6-C7D2-81C3-17DE11E0205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5" name="object 4">
              <a:hlinkClick r:id="rId2" action="ppaction://hlinksldjump"/>
              <a:extLst>
                <a:ext uri="{FF2B5EF4-FFF2-40B4-BE49-F238E27FC236}">
                  <a16:creationId xmlns:a16="http://schemas.microsoft.com/office/drawing/2014/main" id="{8A0961E0-EA5B-6E60-CE82-2BA1D89FB5B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421A1246-F4D2-E1BE-5D5E-9E9DE196838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478615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1322388903"/>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2847319675"/>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3504999388"/>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3340642867"/>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465199495"/>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797943599"/>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1398267703"/>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3035641777"/>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3292777791"/>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569154534"/>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2036868907"/>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3366068395"/>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81461604"/>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2369033950"/>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2194318578"/>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3240445488"/>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2438201828"/>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1052420715"/>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2327831132"/>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2160590599"/>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2043090670"/>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2602830427"/>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2103632"/>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3242937241"/>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1804258463"/>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267808208"/>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3359769722"/>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2325302680"/>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3782089022"/>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1000809"/>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1417255703"/>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1528511039"/>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2233078897"/>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2562151508"/>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1536939434"/>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1455004157"/>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91605868"/>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3818309672"/>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83762249"/>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06762966"/>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32345211"/>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60206917"/>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06565876"/>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56910153"/>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09192610"/>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72392585"/>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4714456"/>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1561232017"/>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96307651"/>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79411538"/>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85299677"/>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44084826"/>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83542413"/>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01515216"/>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81725895"/>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35899908"/>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15103272"/>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50610647"/>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43257931"/>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77292058"/>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80791758"/>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46482848"/>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51050409"/>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93206556"/>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31675379"/>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34110597"/>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96968299"/>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02462833"/>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76810704"/>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54986497"/>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911300"/>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76518372"/>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83305137"/>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90937268"/>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40016486"/>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68152327"/>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24365688"/>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95844108"/>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20275370"/>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73557992"/>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28072575"/>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08582494"/>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11432098"/>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12681281"/>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23458221"/>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93862857"/>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03347443"/>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28227244"/>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80702808"/>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66119851"/>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85433550"/>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48002463"/>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66772246"/>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51949218"/>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59054177"/>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93412897"/>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1035634"/>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5088890"/>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53528791"/>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07861488"/>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27474420"/>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40701413"/>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82854523"/>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13388665"/>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66876398"/>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49731272"/>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42490640"/>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39711786"/>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82791247"/>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81938127"/>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81126872"/>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14520008"/>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61446579"/>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0590746"/>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77411654"/>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93013122"/>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25567669"/>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55981533"/>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54208462"/>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75931777"/>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83107846"/>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93566144"/>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08428092"/>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23442956"/>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14647925"/>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55860321"/>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52184295"/>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53698616"/>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00584707"/>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25653370"/>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69056234"/>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02624933"/>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85617327"/>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45786487"/>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58648418"/>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75241181"/>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20945542"/>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10773736"/>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36456625"/>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10220202"/>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36588893"/>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24728018"/>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72810050"/>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07473661"/>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40546160"/>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5305426"/>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17354129"/>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40434414"/>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67427145"/>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65082629"/>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8888761"/>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12385662"/>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79555276"/>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80964014"/>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6251427"/>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04797321"/>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67340931"/>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26043200"/>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71360246"/>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56284377"/>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4466635" y="622300"/>
            <a:ext cx="2811988" cy="276999"/>
          </a:xfrm>
          <a:prstGeom prst="rect">
            <a:avLst/>
          </a:prstGeom>
          <a:noFill/>
        </p:spPr>
        <p:txBody>
          <a:bodyPr wrap="none" rtlCol="0">
            <a:spAutoFit/>
          </a:bodyPr>
          <a:lstStyle/>
          <a:p>
            <a:pPr algn="r"/>
            <a:r>
              <a:rPr lang="en-GB" sz="1200" b="1" noProof="0">
                <a:solidFill>
                  <a:srgbClr val="336E9F"/>
                </a:solidFill>
                <a:latin typeface="Arial"/>
                <a:cs typeface="Arial"/>
              </a:rPr>
              <a:t>Royal Surrey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25993</Words>
  <Application>Microsoft Office PowerPoint</Application>
  <PresentationFormat>Custom</PresentationFormat>
  <Paragraphs>6554</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2026-06-26T16:11:35Z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