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0.81164950000000002</c:v>
                </c:pt>
                <c:pt idx="1">
                  <c:v>0.70270359999999998</c:v>
                </c:pt>
                <c:pt idx="2">
                  <c:v>0.87780749999999996</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0.1883505</c:v>
                </c:pt>
                <c:pt idx="1">
                  <c:v>0.2806092</c:v>
                </c:pt>
                <c:pt idx="2">
                  <c:v>0.1221925</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1.6687199999999999E-2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0.99999950000000004</c:v>
                </c:pt>
                <c:pt idx="1">
                  <c:v>0.91042630000000002</c:v>
                </c:pt>
                <c:pt idx="2">
                  <c:v>0.95501789999999998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0.79899759999999997</c:v>
                </c:pt>
                <c:pt idx="1">
                  <c:v>0.69751359999999996</c:v>
                </c:pt>
                <c:pt idx="2">
                  <c:v>0.51552920000000002</c:v>
                </c:pt>
                <c:pt idx="3">
                  <c:v>0.6691821</c:v>
                </c:pt>
                <c:pt idx="4">
                  <c:v>0.6400325</c:v>
                </c:pt>
                <c:pt idx="5">
                  <c:v>0.75020580000000003</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5" formatCode="0%">
                  <c:v>0</c:v>
                </c:pt>
                <c:pt idx="10" formatCode="0%">
                  <c:v>3.3755199999999999E-2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0.2010024</c:v>
                </c:pt>
                <c:pt idx="5" formatCode="0%">
                  <c:v>0.2403749</c:v>
                </c:pt>
                <c:pt idx="10" formatCode="0%">
                  <c:v>0.32839059999999998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5"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5" formatCode="0%">
                  <c:v>9.4193000000000002E-3</c:v>
                </c:pt>
                <c:pt idx="10" formatCode="0%">
                  <c:v>4.01614E-2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0.88204110000000002</c:v>
                </c:pt>
                <c:pt idx="5" formatCode="0%">
                  <c:v>0.9591674</c:v>
                </c:pt>
                <c:pt idx="10" formatCode="0%">
                  <c:v>0.81513159999999996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0.63447390000000004</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7.0652800000000002E-2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0.22881779999999999</c:v>
                </c:pt>
                <c:pt idx="1">
                  <c:v>0.32472990000000002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1.1716999999999999E-3</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4.0796199999999998E-2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0.91361999999999999</c:v>
                </c:pt>
                <c:pt idx="1">
                  <c:v>0.79174040000000001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8.3839226</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1.0631923000000001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-8.4471150000000002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9.0124618000000005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0.77898639999999997</c:v>
                </c:pt>
                <c:pt idx="1">
                  <c:v>0.74433170000000004</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1.10425E-2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0.2210136</c:v>
                </c:pt>
                <c:pt idx="1">
                  <c:v>0.24551539999999999</c:v>
                </c:pt>
                <c:pt idx="2">
                  <c:v>0.44859959999999999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4.7733200000000003E-2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1.0152899999999999E-2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0.88909970000000005</c:v>
                </c:pt>
                <c:pt idx="1">
                  <c:v>0.9019604</c:v>
                </c:pt>
                <c:pt idx="2">
                  <c:v>0.72252329999999998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3.78292E-2</c:v>
                </c:pt>
                <c:pt idx="1">
                  <c:v>0.59496729999999998</c:v>
                </c:pt>
                <c:pt idx="2">
                  <c:v>0.44736870000000001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4.8511899999999997E-2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0.58244459999999998</c:v>
                </c:pt>
                <c:pt idx="1">
                  <c:v>0.31843199999999999</c:v>
                </c:pt>
                <c:pt idx="2">
                  <c:v>0.4001382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0.37972630000000002</c:v>
                </c:pt>
                <c:pt idx="1">
                  <c:v>3.8088799999999999E-2</c:v>
                </c:pt>
                <c:pt idx="2">
                  <c:v>0.15249309999999999</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0.38872030000000002</c:v>
                </c:pt>
                <c:pt idx="1">
                  <c:v>0.80546530000000005</c:v>
                </c:pt>
                <c:pt idx="2">
                  <c:v>0.57457740000000002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0.21809709999999999</c:v>
                </c:pt>
                <c:pt idx="1">
                  <c:v>0.1060618</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0.46116170000000001</c:v>
                </c:pt>
                <c:pt idx="1">
                  <c:v>0.61581920000000001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0.17265440000000001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0.3207411</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0.62041440000000003</c:v>
                </c:pt>
                <c:pt idx="1">
                  <c:v>0.89453539999999998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0.44091439999999998</c:v>
                </c:pt>
                <c:pt idx="1">
                  <c:v>0.2409934</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0.39733629999999998</c:v>
                </c:pt>
                <c:pt idx="1">
                  <c:v>0.59002580000000004</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0.16174930000000001</c:v>
                </c:pt>
                <c:pt idx="1">
                  <c:v>0.16898079999999999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0.64523350000000002</c:v>
                </c:pt>
                <c:pt idx="1">
                  <c:v>0.5398328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0.78048779999999995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0.82692310000000002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0.92682929999999997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0.94871799999999995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0.96078430000000004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0.71838469999999999</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5.0087800000000002E-2</c:v>
                </c:pt>
                <c:pt idx="1">
                  <c:v>0.15157480000000001</c:v>
                </c:pt>
                <c:pt idx="2">
                  <c:v>2.1863500000000001E-2</c:v>
                </c:pt>
                <c:pt idx="3">
                  <c:v>4.8606799999999999E-2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0.26201560000000002</c:v>
                </c:pt>
                <c:pt idx="1">
                  <c:v>0.300593</c:v>
                </c:pt>
                <c:pt idx="2">
                  <c:v>0.2885315</c:v>
                </c:pt>
                <c:pt idx="3">
                  <c:v>0.2398237</c:v>
                </c:pt>
                <c:pt idx="4">
                  <c:v>0.26634679999999999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3.7647E-2</c:v>
                </c:pt>
                <c:pt idx="1">
                  <c:v>9.8802399999999999E-2</c:v>
                </c:pt>
                <c:pt idx="2">
                  <c:v>7.8917600000000004E-2</c:v>
                </c:pt>
                <c:pt idx="3">
                  <c:v>1.9225599999999999E-2</c:v>
                </c:pt>
                <c:pt idx="4">
                  <c:v>1.52684E-2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0.77277030000000002</c:v>
                </c:pt>
                <c:pt idx="1">
                  <c:v>0.81687690000000002</c:v>
                </c:pt>
                <c:pt idx="2">
                  <c:v>0.71964589999999995</c:v>
                </c:pt>
                <c:pt idx="3">
                  <c:v>0.85226429999999997</c:v>
                </c:pt>
                <c:pt idx="4">
                  <c:v>0.84258270000000002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0.6086956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0.64285709999999996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0.53333339999999996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0.42857139999999999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0.91489359999999997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0.71875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0.87234040000000002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0.87272729999999998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0.86792449999999999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0.89830509999999997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0.92682929999999997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0.98113209999999995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0.90384609999999999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0.87804879999999996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0.84905660000000005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0.75471699999999997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0.97619040000000001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0.97499999999999998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0.98181819999999997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0.96153840000000002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0.87804879999999996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0.89361699999999999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0.97777780000000003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0.98148150000000001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0.94915249999999995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0.83772970000000002</c:v>
                </c:pt>
                <c:pt idx="1">
                  <c:v>0.71059130000000004</c:v>
                </c:pt>
                <c:pt idx="2">
                  <c:v>0.62273970000000001</c:v>
                </c:pt>
                <c:pt idx="3">
                  <c:v>0.64234119999999995</c:v>
                </c:pt>
                <c:pt idx="4">
                  <c:v>0.86556909999999998</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0.16227030000000001</c:v>
                </c:pt>
                <c:pt idx="1">
                  <c:v>0.26148369999999999</c:v>
                </c:pt>
                <c:pt idx="2">
                  <c:v>0.31620470000000001</c:v>
                </c:pt>
                <c:pt idx="3">
                  <c:v>0.29294510000000001</c:v>
                </c:pt>
                <c:pt idx="4">
                  <c:v>0.13443089999999999</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6.4562999999999999E-3</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2.7924999999999998E-2</c:v>
                </c:pt>
                <c:pt idx="2">
                  <c:v>5.4599399999999999E-2</c:v>
                </c:pt>
                <c:pt idx="3">
                  <c:v>6.4713699999999999E-2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0.91908290000000004</c:v>
                </c:pt>
                <c:pt idx="1">
                  <c:v>0.86087239999999998</c:v>
                </c:pt>
                <c:pt idx="2">
                  <c:v>0.85474220000000001</c:v>
                </c:pt>
                <c:pt idx="3">
                  <c:v>0.83217110000000005</c:v>
                </c:pt>
                <c:pt idx="4">
                  <c:v>0.93056119999999998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0.88636360000000003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0.78378380000000003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0.95652170000000003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0.92682929999999997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0.7179487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0.68421050000000005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0.75862070000000004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0.85365860000000005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0.89583330000000005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0.91071429999999998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0.95744680000000004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0.88095239999999997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0.81967210000000001</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0.92682929999999997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0.79310349999999996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0.6774194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0.8913044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0.87272729999999998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0.81967210000000001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0.9473684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0.9428571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0.52471760000000001</c:v>
                </c:pt>
                <c:pt idx="1">
                  <c:v>0.4374422</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0.47528239999999999</c:v>
                </c:pt>
                <c:pt idx="1">
                  <c:v>0.48809599999999997</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0</c:v>
                </c:pt>
                <c:pt idx="1">
                  <c:v>7.4461799999999995E-2</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0.85093289999999999</c:v>
                </c:pt>
                <c:pt idx="1">
                  <c:v>0.53207979999999999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0.96875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0.72972970000000004</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0.77083330000000005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0.53846159999999998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0.69565220000000005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0.91176469999999998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0.96969700000000003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0.93103449999999999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0.89795919999999996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0.55475799999999997</c:v>
                </c:pt>
                <c:pt idx="3">
                  <c:v>0.57964360000000004</c:v>
                </c:pt>
                <c:pt idx="4">
                  <c:v>0.47727910000000001</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3.4697699999999998E-2</c:v>
                </c:pt>
                <c:pt idx="1">
                  <c:v>2.1625599999999998E-2</c:v>
                </c:pt>
                <c:pt idx="2">
                  <c:v>0</c:v>
                </c:pt>
                <c:pt idx="3">
                  <c:v>0</c:v>
                </c:pt>
                <c:pt idx="4">
                  <c:v>0</c:v>
                </c:pt>
                <c:pt idx="5">
                  <c:v>5.9648100000000003E-2</c:v>
                </c:pt>
                <c:pt idx="6">
                  <c:v>2.5123800000000002E-2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0.29697050000000003</c:v>
                </c:pt>
                <c:pt idx="1">
                  <c:v>0.36656909999999998</c:v>
                </c:pt>
                <c:pt idx="2">
                  <c:v>0.32738250000000002</c:v>
                </c:pt>
                <c:pt idx="3">
                  <c:v>0.31599290000000002</c:v>
                </c:pt>
                <c:pt idx="4">
                  <c:v>0.3643149</c:v>
                </c:pt>
                <c:pt idx="5">
                  <c:v>0.25929020000000003</c:v>
                </c:pt>
                <c:pt idx="6">
                  <c:v>0.23627629999999999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7.25547E-2</c:v>
                </c:pt>
                <c:pt idx="1">
                  <c:v>0</c:v>
                </c:pt>
                <c:pt idx="2">
                  <c:v>1.61531E-2</c:v>
                </c:pt>
                <c:pt idx="3">
                  <c:v>8.8968999999999993E-3</c:v>
                </c:pt>
                <c:pt idx="4">
                  <c:v>0.10402690000000001</c:v>
                </c:pt>
                <c:pt idx="5">
                  <c:v>2.57697E-2</c:v>
                </c:pt>
                <c:pt idx="6">
                  <c:v>6.3537000000000003E-3</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9.5656699999999997E-2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0.68898000000000004</c:v>
                </c:pt>
                <c:pt idx="1">
                  <c:v>0.68542970000000003</c:v>
                </c:pt>
                <c:pt idx="2">
                  <c:v>0.76038119999999998</c:v>
                </c:pt>
                <c:pt idx="3">
                  <c:v>0.72274740000000004</c:v>
                </c:pt>
                <c:pt idx="4">
                  <c:v>0.53434590000000004</c:v>
                </c:pt>
                <c:pt idx="5">
                  <c:v>0.85964750000000001</c:v>
                </c:pt>
                <c:pt idx="6">
                  <c:v>0.8957444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0.9393939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0.96666660000000004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0.96666660000000004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0.9210526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0.86666670000000001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0.96666660000000004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0.77500000000000002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0.69230769999999997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0.81986890000000001</c:v>
                </c:pt>
                <c:pt idx="1">
                  <c:v>0.61594539999999998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8.2245600000000002E-2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0.18013109999999999</c:v>
                </c:pt>
                <c:pt idx="1">
                  <c:v>0.29855510000000002</c:v>
                </c:pt>
                <c:pt idx="2">
                  <c:v>0.52523189999999997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8.5499500000000006E-2</c:v>
                </c:pt>
                <c:pt idx="2">
                  <c:v>3.0761899999999998E-2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0.92632709999999996</c:v>
                </c:pt>
                <c:pt idx="1">
                  <c:v>0.73805259999999995</c:v>
                </c:pt>
                <c:pt idx="2">
                  <c:v>0.61699729999999997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0.3225806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0.65789470000000005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0.51111110000000004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0.59090909999999996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0.60784320000000003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0.78125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0.81578949999999995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0.76470590000000005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0.71698110000000004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0.82499999999999996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0.65789470000000005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0.89583330000000005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0.61111110000000002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0.42857139999999999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0.2631579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0.58333330000000005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0.35294120000000001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5.3947599999999998E-2</c:v>
                </c:pt>
                <c:pt idx="1">
                  <c:v>5.4900000000000001E-3</c:v>
                </c:pt>
                <c:pt idx="2">
                  <c:v>2.1188000000000001E-3</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0.32414399999999999</c:v>
                </c:pt>
                <c:pt idx="1">
                  <c:v>0.17937059999999999</c:v>
                </c:pt>
                <c:pt idx="2">
                  <c:v>6.9482199999999994E-2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0.1091357</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0.7523938</c:v>
                </c:pt>
                <c:pt idx="1">
                  <c:v>0.86781330000000001</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0.69444439999999996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0.65217389999999997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0.90243899999999999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0.89090910000000001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0.87931040000000005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0.84210529999999995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0.88679249999999998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0.82142859999999995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0.63333329999999999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0.59574470000000002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0.23529410000000001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0.29411769999999998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9.2325583000000009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9.0249995999999992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9.2962960999999993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9.0169487000000004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9.0344829999999998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0.59259260000000002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0.57142859999999995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0.68292679999999995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0.69349190000000005</c:v>
                </c:pt>
                <c:pt idx="1">
                  <c:v>0.66663430000000001</c:v>
                </c:pt>
                <c:pt idx="2">
                  <c:v>0.71258940000000004</c:v>
                </c:pt>
                <c:pt idx="3">
                  <c:v>0.3204227</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0.2698295</c:v>
                </c:pt>
                <c:pt idx="1">
                  <c:v>0.2751557</c:v>
                </c:pt>
                <c:pt idx="2">
                  <c:v>0.27911560000000002</c:v>
                </c:pt>
                <c:pt idx="3">
                  <c:v>0.51723589999999997</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2.7757299999999999E-2</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3.6678599999999999E-2</c:v>
                </c:pt>
                <c:pt idx="1">
                  <c:v>3.0452699999999999E-2</c:v>
                </c:pt>
                <c:pt idx="2">
                  <c:v>8.2950999999999997E-3</c:v>
                </c:pt>
                <c:pt idx="3">
                  <c:v>0.16234129999999999</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0.84541370000000005</c:v>
                </c:pt>
                <c:pt idx="1">
                  <c:v>0.83482129999999999</c:v>
                </c:pt>
                <c:pt idx="2">
                  <c:v>0.80993950000000003</c:v>
                </c:pt>
                <c:pt idx="3">
                  <c:v>0.57607269999999999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0.58376170000000005</c:v>
                </c:pt>
                <c:pt idx="1">
                  <c:v>0.50400650000000002</c:v>
                </c:pt>
                <c:pt idx="2">
                  <c:v>0.71016670000000004</c:v>
                </c:pt>
                <c:pt idx="3">
                  <c:v>0.42036459999999998</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3.28928E-2</c:v>
                </c:pt>
                <c:pt idx="2">
                  <c:v>1.34243E-2</c:v>
                </c:pt>
                <c:pt idx="3">
                  <c:v>0</c:v>
                </c:pt>
                <c:pt idx="4">
                  <c:v>6.7406999999999996E-3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0.31368390000000002</c:v>
                </c:pt>
                <c:pt idx="1">
                  <c:v>0.33761039999999998</c:v>
                </c:pt>
                <c:pt idx="2">
                  <c:v>0.27640910000000002</c:v>
                </c:pt>
                <c:pt idx="3">
                  <c:v>0.3696429</c:v>
                </c:pt>
                <c:pt idx="4">
                  <c:v>0.41710979999999998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8.1567500000000001E-2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0.1025543</c:v>
                </c:pt>
                <c:pt idx="1">
                  <c:v>0.1254903</c:v>
                </c:pt>
                <c:pt idx="2">
                  <c:v>0</c:v>
                </c:pt>
                <c:pt idx="3">
                  <c:v>0.12842500000000001</c:v>
                </c:pt>
                <c:pt idx="4">
                  <c:v>0.2360257</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0.72378710000000002</c:v>
                </c:pt>
                <c:pt idx="1">
                  <c:v>0.7440755</c:v>
                </c:pt>
                <c:pt idx="2">
                  <c:v>0.88552019999999998</c:v>
                </c:pt>
                <c:pt idx="3">
                  <c:v>0.74076059999999999</c:v>
                </c:pt>
                <c:pt idx="4">
                  <c:v>0.58036220000000005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Papworth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68771270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75169541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19227533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10086601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924294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054307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93558"/>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0769530"/>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707110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083893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174747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098198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194696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097686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942246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297965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854778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8680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999964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28068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51613423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9203529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25897622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08893119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3588525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752416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48248655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3574768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97183097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59647267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97775931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6515200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57672845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1579429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0148962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61180007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56175940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15070259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6456628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30604163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6495829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13334696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31965063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8041954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0207645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60887445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63847797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21179588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10776164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6634557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6250770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2593540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23539549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97397909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08024500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12753259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55895321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5944038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10864379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16760614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80466299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09589844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72057831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730357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6506488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05741960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82551151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599410" y="622300"/>
            <a:ext cx="367921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Papworth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5177826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64845362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63595376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90576215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30966962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1171537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60232079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84831613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09992469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09419955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523209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11276104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65006558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1287520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10883781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07495530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66541029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98101724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26591329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97547409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66718111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7175475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06896277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39697312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95573597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721756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0227311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67624639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546711"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Royal Papworth Hospital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80580888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29915248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49889845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4795006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70044683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8217256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7411408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8706769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68506756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62541529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15985196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8986449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40491356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74868736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4137859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8153541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7391033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64855558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00537176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0704559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8838038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02580863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527577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8207999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54396063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52857079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09490691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94292082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95844088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20973578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18649805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20721248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84480364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0766473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88932545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5117545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65134074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12851479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490993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069453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510677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656184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873339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319629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744314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465175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593668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3009315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791720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943671"/>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46509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109979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075389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859565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813021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326894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022362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97494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916731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102468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683938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6803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030921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880438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456149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998678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963266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71538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449608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397623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433491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624610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788553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973396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346442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723750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416290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820501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859252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091836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93188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091672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843632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360449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845906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282706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950016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68099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071590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159336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08447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033812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925170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931888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372263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000880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550532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077661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684315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646309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818866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186782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144429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19889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357381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751496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489892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956268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833542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190780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285761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818244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577684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326491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697084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038062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977030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67255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032992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624832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971223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384020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177921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803061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858283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67395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519628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297261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081993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49426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734470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541828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860203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459467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507096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896244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750354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458096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955162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578862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8589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608228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547019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928096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5041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55578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10552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58067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545800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509250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065453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397574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749935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367735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416045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186550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038806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767853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09567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142381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599410" y="622300"/>
            <a:ext cx="3679213" cy="276999"/>
          </a:xfrm>
          <a:prstGeom prst="rect">
            <a:avLst/>
          </a:prstGeom>
          <a:noFill/>
        </p:spPr>
        <p:txBody>
          <a:bodyPr wrap="none" rtlCol="0">
            <a:spAutoFit/>
          </a:bodyPr>
          <a:lstStyle/>
          <a:p>
            <a:pPr algn="r"/>
            <a:r>
              <a:rPr lang="en-GB" sz="1200" b="1" noProof="0">
                <a:solidFill>
                  <a:srgbClr val="336E9F"/>
                </a:solidFill>
                <a:latin typeface="Arial"/>
                <a:cs typeface="Arial"/>
              </a:rPr>
              <a:t>Royal Papworth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24189</Words>
  <Application>Microsoft Office PowerPoint</Application>
  <PresentationFormat>Custom</PresentationFormat>
  <Paragraphs>6479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