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0.81763779999999997</c:v>
                </c:pt>
                <c:pt idx="1">
                  <c:v>0.7095825</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0</c:v>
                </c:pt>
                <c:pt idx="1">
                  <c:v>0</c:v>
                </c:pt>
                <c:pt idx="2">
                  <c:v>1.4890000000000001E-3</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0.1823622</c:v>
                </c:pt>
                <c:pt idx="1">
                  <c:v>0.26685140000000002</c:v>
                </c:pt>
                <c:pt idx="2">
                  <c:v>0.1144477</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0</c:v>
                </c:pt>
                <c:pt idx="1">
                  <c:v>2.35661E-2</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0.97602949999999999</c:v>
                </c:pt>
                <c:pt idx="1">
                  <c:v>0.83858310000000003</c:v>
                </c:pt>
                <c:pt idx="2">
                  <c:v>0.97431579999999995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0.80057040000000002</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General</c:formatCode>
                <c:ptCount val="11"/>
                <c:pt idx="0" formatCode="0%">
                  <c:v>0</c:v>
                </c:pt>
                <c:pt idx="2" formatCode="0%">
                  <c:v>0.2307052</c:v>
                </c:pt>
                <c:pt idx="5" formatCode="0%">
                  <c:v>2.2889999999999998E-3</c:v>
                </c:pt>
                <c:pt idx="7" formatCode="0%">
                  <c:v>0.10043439999999999</c:v>
                </c:pt>
                <c:pt idx="10" formatCode="0%">
                  <c:v>4.09237E-2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General</c:formatCode>
                <c:ptCount val="11"/>
                <c:pt idx="0" formatCode="0%">
                  <c:v>0.19942960000000001</c:v>
                </c:pt>
                <c:pt idx="2" formatCode="0%">
                  <c:v>0.25376559999999998</c:v>
                </c:pt>
                <c:pt idx="5" formatCode="0%">
                  <c:v>0.22918849999999999</c:v>
                </c:pt>
                <c:pt idx="7" formatCode="0%">
                  <c:v>0.3132009</c:v>
                </c:pt>
                <c:pt idx="10" formatCode="0%">
                  <c:v>0.31405359999999999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General</c:formatCode>
                <c:ptCount val="11"/>
                <c:pt idx="0" formatCode="0%">
                  <c:v>0</c:v>
                </c:pt>
                <c:pt idx="2" formatCode="0%">
                  <c:v>0</c:v>
                </c:pt>
                <c:pt idx="5" formatCode="0%">
                  <c:v>0</c:v>
                </c:pt>
                <c:pt idx="7" formatCode="0%">
                  <c:v>0</c:v>
                </c:pt>
                <c:pt idx="10" formatCode="0%">
                  <c:v>0</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General</c:formatCode>
                <c:ptCount val="11"/>
                <c:pt idx="0" formatCode="0%">
                  <c:v>0</c:v>
                </c:pt>
                <c:pt idx="2" formatCode="0%">
                  <c:v>0</c:v>
                </c:pt>
                <c:pt idx="5" formatCode="0%">
                  <c:v>1.5012599999999999E-2</c:v>
                </c:pt>
                <c:pt idx="7" formatCode="0%">
                  <c:v>0</c:v>
                </c:pt>
                <c:pt idx="10" formatCode="0%">
                  <c:v>4.7329900000000001E-2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General</c:formatCode>
                <c:ptCount val="11"/>
                <c:pt idx="0" formatCode="0%">
                  <c:v>0.91196460000000001</c:v>
                </c:pt>
                <c:pt idx="2" formatCode="0%">
                  <c:v>0.81353379999999997</c:v>
                </c:pt>
                <c:pt idx="5" formatCode="0%">
                  <c:v>0.89730019999999999</c:v>
                </c:pt>
                <c:pt idx="7" formatCode="0%">
                  <c:v>0.83092169999999999</c:v>
                </c:pt>
                <c:pt idx="10" formatCode="0%">
                  <c:v>0.66750149999999997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0.63769770000000003</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7.2513300000000003E-2</c:v>
                </c:pt>
                <c:pt idx="1">
                  <c:v>0</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0.22509699999999999</c:v>
                </c:pt>
                <c:pt idx="1">
                  <c:v>0.31828230000000002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3.0320999999999998E-3</c:v>
                </c:pt>
                <c:pt idx="1">
                  <c:v>0</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4.4019999999999997E-2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0.97519259999999997</c:v>
                </c:pt>
                <c:pt idx="1">
                  <c:v>0.81363799999999997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8.3976571</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1.0357234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-8.4333805000000002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9.0489072999999998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0.7884137</c:v>
                </c:pt>
                <c:pt idx="1">
                  <c:v>0.74992329999999996</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0</c:v>
                </c:pt>
                <c:pt idx="2">
                  <c:v>2.9689799999999999E-2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0.2115863</c:v>
                </c:pt>
                <c:pt idx="1">
                  <c:v>0.23433229999999999</c:v>
                </c:pt>
                <c:pt idx="2">
                  <c:v>0.41130489999999997</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6.6380499999999995E-2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0</c:v>
                </c:pt>
                <c:pt idx="1">
                  <c:v>1.5744399999999999E-2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0.94985459999999999</c:v>
                </c:pt>
                <c:pt idx="1">
                  <c:v>0.85618899999999998</c:v>
                </c:pt>
                <c:pt idx="2">
                  <c:v>0.72670999999999997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9.1269500000000003E-2</c:v>
                </c:pt>
                <c:pt idx="1">
                  <c:v>0.59496729999999998</c:v>
                </c:pt>
                <c:pt idx="2">
                  <c:v>0.46999259999999998</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3.7518799999999998E-2</c:v>
                </c:pt>
                <c:pt idx="2">
                  <c:v>0</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0.47556399999999999</c:v>
                </c:pt>
                <c:pt idx="1">
                  <c:v>0.3404181</c:v>
                </c:pt>
                <c:pt idx="2">
                  <c:v>0.35489039999999999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0.43316650000000001</c:v>
                </c:pt>
                <c:pt idx="1">
                  <c:v>2.70958E-2</c:v>
                </c:pt>
                <c:pt idx="2">
                  <c:v>0.17511689999999999</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0.44507449999999998</c:v>
                </c:pt>
                <c:pt idx="1">
                  <c:v>0.84841270000000002</c:v>
                </c:pt>
                <c:pt idx="2">
                  <c:v>0.73211470000000001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0.1280094</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1.24428E-2</c:v>
                </c:pt>
                <c:pt idx="1">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0.39984829999999999</c:v>
                </c:pt>
                <c:pt idx="1">
                  <c:v>0.57192399999999999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c:v>
                </c:pt>
                <c:pt idx="1">
                  <c:v>0.194602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0.35139789999999999</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0.42295339999999998</c:v>
                </c:pt>
                <c:pt idx="1">
                  <c:v>0.55359190000000003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0.44499369999999999</c:v>
                </c:pt>
                <c:pt idx="1">
                  <c:v>0.28327760000000002</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0.38917780000000002</c:v>
                </c:pt>
                <c:pt idx="1">
                  <c:v>0.5054573</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0.16582849999999999</c:v>
                </c:pt>
                <c:pt idx="1">
                  <c:v>0.21126500000000001</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0.64044489999999998</c:v>
                </c:pt>
                <c:pt idx="1">
                  <c:v>0.37229119999999999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0.79487180000000002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0.6875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0.68421050000000005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0.59375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0.89743589999999995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0.78125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0.6216216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0.90625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0.89743589999999995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0.93333330000000003</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0.88571429999999995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0.93548390000000003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0.72064919999999999</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5.5714899999999998E-2</c:v>
                </c:pt>
                <c:pt idx="1">
                  <c:v>0.15812019999999999</c:v>
                </c:pt>
                <c:pt idx="2">
                  <c:v>2.8184799999999999E-2</c:v>
                </c:pt>
                <c:pt idx="3">
                  <c:v>5.3860999999999999E-2</c:v>
                </c:pt>
                <c:pt idx="4">
                  <c:v>0</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0.25076150000000003</c:v>
                </c:pt>
                <c:pt idx="1">
                  <c:v>0.28750219999999999</c:v>
                </c:pt>
                <c:pt idx="2">
                  <c:v>0.27588889999999999</c:v>
                </c:pt>
                <c:pt idx="3">
                  <c:v>0.2293153</c:v>
                </c:pt>
                <c:pt idx="4">
                  <c:v>0.26181779999999999</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4.3274100000000003E-2</c:v>
                </c:pt>
                <c:pt idx="1">
                  <c:v>0.10534780000000001</c:v>
                </c:pt>
                <c:pt idx="2">
                  <c:v>8.5238900000000006E-2</c:v>
                </c:pt>
                <c:pt idx="3">
                  <c:v>2.4479799999999999E-2</c:v>
                </c:pt>
                <c:pt idx="4">
                  <c:v>1.7532900000000001E-2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0.7825318</c:v>
                </c:pt>
                <c:pt idx="1">
                  <c:v>0.74591569999999996</c:v>
                </c:pt>
                <c:pt idx="2">
                  <c:v>0.84232260000000003</c:v>
                </c:pt>
                <c:pt idx="3">
                  <c:v>0.8152064</c:v>
                </c:pt>
                <c:pt idx="4">
                  <c:v>0.86869280000000004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0.55000000000000004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0.55555560000000004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0.57142859999999995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0.55555560000000004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0.62068959999999995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0.40909089999999998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0.54166669999999995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0.77272730000000001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0.73809519999999995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0.78378380000000003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0.69767440000000003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0.74418600000000001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0.70270270000000001</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0.69767440000000003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0.7179487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0.79411759999999998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0.73913039999999997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0.77142860000000002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0.9473684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0.93103449999999999</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0.86842109999999995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0.72499999999999998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0.75862070000000004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0.72972970000000004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0.77419349999999998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0.9393939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0.91176469999999998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0.96875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0.8387097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0.67857140000000005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0.91304350000000001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0.77142860000000002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0.89743589999999995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0.97058820000000001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0.86206899999999997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0.85365860000000005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0.97058820000000001</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0.83922030000000003</c:v>
                </c:pt>
                <c:pt idx="1">
                  <c:v>0.71474289999999996</c:v>
                </c:pt>
                <c:pt idx="2">
                  <c:v>0.6323105</c:v>
                </c:pt>
                <c:pt idx="3">
                  <c:v>0.64470919999999998</c:v>
                </c:pt>
                <c:pt idx="4">
                  <c:v>0.86813149999999994</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0.1607797</c:v>
                </c:pt>
                <c:pt idx="1">
                  <c:v>0.25318049999999998</c:v>
                </c:pt>
                <c:pt idx="2">
                  <c:v>0.29706300000000002</c:v>
                </c:pt>
                <c:pt idx="3">
                  <c:v>0.28820899999999999</c:v>
                </c:pt>
                <c:pt idx="4">
                  <c:v>0.1318685</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0</c:v>
                </c:pt>
                <c:pt idx="2">
                  <c:v>1.6027099999999999E-2</c:v>
                </c:pt>
                <c:pt idx="3">
                  <c:v>0</c:v>
                </c:pt>
                <c:pt idx="4">
                  <c:v>0</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0</c:v>
                </c:pt>
                <c:pt idx="1">
                  <c:v>3.2076599999999997E-2</c:v>
                </c:pt>
                <c:pt idx="2">
                  <c:v>5.4599399999999999E-2</c:v>
                </c:pt>
                <c:pt idx="3">
                  <c:v>6.7081799999999997E-2</c:v>
                </c:pt>
                <c:pt idx="4">
                  <c:v>0</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0.94920610000000005</c:v>
                </c:pt>
                <c:pt idx="1">
                  <c:v>0.91884900000000003</c:v>
                </c:pt>
                <c:pt idx="2">
                  <c:v>0.70365829999999996</c:v>
                </c:pt>
                <c:pt idx="3">
                  <c:v>0.818882</c:v>
                </c:pt>
                <c:pt idx="4">
                  <c:v>0.95562829999999999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0.88461540000000005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0.82051280000000004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0.82758620000000005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0.90697680000000003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0.83720930000000005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0.77142860000000002</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0.72222220000000004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0.62068959999999995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0.58974360000000003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0.51515149999999998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0.35714289999999999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0.67857140000000005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0.80769230000000003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0.76190480000000005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0.83783779999999997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0.74193549999999997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0.76190480000000005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0.88571429999999995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0.73684210000000006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0.91176469999999998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0.64285709999999996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0.51851849999999999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0.62790699999999999</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0.83783779999999997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0.67441859999999998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0.96774190000000004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0.4868072</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2.1344100000000001E-2</c:v>
                </c:pt>
                <c:pt idx="1">
                  <c:v>0</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0.38209080000000001</c:v>
                </c:pt>
                <c:pt idx="1">
                  <c:v>0.38936589999999999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c:v>
                </c:pt>
                <c:pt idx="1">
                  <c:v>1.62454E-2</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2.7922599999999999E-2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0.74048139999999996</c:v>
                </c:pt>
                <c:pt idx="1">
                  <c:v>0.79872639999999995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0.94117649999999997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0.95833330000000005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0.95833330000000005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0.94117649999999997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0.69696970000000003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0.69696970000000003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0.57142859999999995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0.74193549999999997</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0.63888889999999998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0.70967740000000001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0.80645160000000005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0.69444439999999996</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0.70967740000000001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0.67857140000000005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0.80555560000000004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0.59375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0.68181820000000004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0.59375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0.60714290000000004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0.75757580000000002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0.80645160000000005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0.87878789999999996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0.89655169999999995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0.87878789999999996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0.78787879999999999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0.80555560000000004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0.87096770000000001</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0.87096770000000001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0.96774190000000004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0.58219390000000004</c:v>
                </c:pt>
                <c:pt idx="4">
                  <c:v>0.49261480000000002</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3.9412700000000002E-2</c:v>
                </c:pt>
                <c:pt idx="1">
                  <c:v>3.87944E-2</c:v>
                </c:pt>
                <c:pt idx="2">
                  <c:v>4.5998999999999996E-3</c:v>
                </c:pt>
                <c:pt idx="3">
                  <c:v>0</c:v>
                </c:pt>
                <c:pt idx="4">
                  <c:v>0</c:v>
                </c:pt>
                <c:pt idx="5">
                  <c:v>5.9648100000000003E-2</c:v>
                </c:pt>
                <c:pt idx="6">
                  <c:v>2.70449E-2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0.28754049999999998</c:v>
                </c:pt>
                <c:pt idx="1">
                  <c:v>0.33223150000000001</c:v>
                </c:pt>
                <c:pt idx="2">
                  <c:v>0.31165890000000002</c:v>
                </c:pt>
                <c:pt idx="3">
                  <c:v>0.31089230000000001</c:v>
                </c:pt>
                <c:pt idx="4">
                  <c:v>0.33364359999999998</c:v>
                </c:pt>
                <c:pt idx="5">
                  <c:v>0.25929020000000003</c:v>
                </c:pt>
                <c:pt idx="6">
                  <c:v>0.23243420000000001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7.7269699999999997E-2</c:v>
                </c:pt>
                <c:pt idx="1">
                  <c:v>1.6378500000000001E-2</c:v>
                </c:pt>
                <c:pt idx="2">
                  <c:v>2.4015000000000002E-2</c:v>
                </c:pt>
                <c:pt idx="3">
                  <c:v>1.1447199999999999E-2</c:v>
                </c:pt>
                <c:pt idx="4">
                  <c:v>0.1193625</c:v>
                </c:pt>
                <c:pt idx="5">
                  <c:v>2.57697E-2</c:v>
                </c:pt>
                <c:pt idx="6">
                  <c:v>8.2748000000000006E-3</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0.82838199999999995</c:v>
                </c:pt>
                <c:pt idx="1">
                  <c:v>0.57338389999999995</c:v>
                </c:pt>
                <c:pt idx="2">
                  <c:v>0.58871530000000005</c:v>
                </c:pt>
                <c:pt idx="3">
                  <c:v>0.8113186</c:v>
                </c:pt>
                <c:pt idx="4">
                  <c:v>0.74438890000000002</c:v>
                </c:pt>
                <c:pt idx="5">
                  <c:v>0.94143019999999999</c:v>
                </c:pt>
                <c:pt idx="6">
                  <c:v>0.93734249999999997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0.88571429999999995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0.90322579999999997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0.97222220000000004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0.93548390000000003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0.77142860000000002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0.82758620000000005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0.9428571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0.81578949999999995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0.87878789999999996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0.86666670000000001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0.6857143</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0.65789470000000005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0.62857149999999995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0.83194210000000002</c:v>
                </c:pt>
                <c:pt idx="1">
                  <c:v>0.62227129999999997</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0</c:v>
                </c:pt>
                <c:pt idx="1">
                  <c:v>0</c:v>
                </c:pt>
                <c:pt idx="2">
                  <c:v>0.1388962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0.16805790000000001</c:v>
                </c:pt>
                <c:pt idx="1">
                  <c:v>0.28590339999999997</c:v>
                </c:pt>
                <c:pt idx="2">
                  <c:v>0.41193069999999998</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0</c:v>
                </c:pt>
                <c:pt idx="1">
                  <c:v>9.1825400000000001E-2</c:v>
                </c:pt>
                <c:pt idx="2">
                  <c:v>8.7412500000000004E-2</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0.91306500000000002</c:v>
                </c:pt>
                <c:pt idx="1">
                  <c:v>0.860101</c:v>
                </c:pt>
                <c:pt idx="2">
                  <c:v>0.64118900000000001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0.52941179999999999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0.64516130000000005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0.55555560000000004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0.6052632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0.6857143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0.6052632</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0.87096770000000001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0.88461540000000005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0.71875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0.65714289999999997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0.6875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0.51851849999999999</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0.56756759999999995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0.73529409999999995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0.76315789999999994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0.65384609999999999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0.65853660000000003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0.85294119999999995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0.53846159999999998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0.3043478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0.4375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0.46666669999999999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6.4053299999999994E-2</c:v>
                </c:pt>
                <c:pt idx="1">
                  <c:v>1.7925400000000001E-2</c:v>
                </c:pt>
                <c:pt idx="2">
                  <c:v>9.3962000000000004E-3</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0.30393249999999999</c:v>
                </c:pt>
                <c:pt idx="1">
                  <c:v>0.1669351</c:v>
                </c:pt>
                <c:pt idx="2">
                  <c:v>6.22049E-2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0.1192414</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0.51277280000000003</c:v>
                </c:pt>
                <c:pt idx="1">
                  <c:v>0.92532789999999998</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0.48148150000000001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0.48148150000000001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0.59090909999999996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0.57142859999999995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0.82926829999999996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0.89189189999999996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0.72093019999999997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0.84848489999999999</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0.76923079999999999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0.82857139999999996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0.79487180000000002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0.69696970000000003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0.89285709999999996</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0.61904760000000003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0.62962960000000001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0.52941179999999999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0.28571429999999998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0.36363640000000003</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0.46666669999999999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8.2195119999999999</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8.8378382000000002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8.5517243999999994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8.625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8.8484850000000002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0.6086956</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0.75757580000000002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0.70167630000000003</c:v>
                </c:pt>
                <c:pt idx="1">
                  <c:v>0.67265410000000003</c:v>
                </c:pt>
                <c:pt idx="2">
                  <c:v>0.72467269999999995</c:v>
                </c:pt>
                <c:pt idx="3">
                  <c:v>0.35096110000000003</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0</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0.25346069999999998</c:v>
                </c:pt>
                <c:pt idx="1">
                  <c:v>0.26311610000000002</c:v>
                </c:pt>
                <c:pt idx="2">
                  <c:v>0.25494899999999998</c:v>
                </c:pt>
                <c:pt idx="3">
                  <c:v>0.45615919999999999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0</c:v>
                </c:pt>
                <c:pt idx="1">
                  <c:v>3.3777099999999997E-2</c:v>
                </c:pt>
                <c:pt idx="2">
                  <c:v>0</c:v>
                </c:pt>
                <c:pt idx="3">
                  <c:v>0</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4.4863E-2</c:v>
                </c:pt>
                <c:pt idx="1">
                  <c:v>3.0452699999999999E-2</c:v>
                </c:pt>
                <c:pt idx="2">
                  <c:v>2.0378400000000001E-2</c:v>
                </c:pt>
                <c:pt idx="3">
                  <c:v>0.19287969999999999</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0.91406849999999995</c:v>
                </c:pt>
                <c:pt idx="1">
                  <c:v>0.9082346</c:v>
                </c:pt>
                <c:pt idx="2">
                  <c:v>0.80878320000000004</c:v>
                </c:pt>
                <c:pt idx="3">
                  <c:v>0.68044959999999999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0.59327629999999998</c:v>
                </c:pt>
                <c:pt idx="1">
                  <c:v>0.50400650000000002</c:v>
                </c:pt>
                <c:pt idx="2">
                  <c:v>0.71016670000000004</c:v>
                </c:pt>
                <c:pt idx="3">
                  <c:v>0.43263889999999999</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0</c:v>
                </c:pt>
                <c:pt idx="1">
                  <c:v>4.5334699999999999E-2</c:v>
                </c:pt>
                <c:pt idx="2">
                  <c:v>4.1213699999999999E-2</c:v>
                </c:pt>
                <c:pt idx="3">
                  <c:v>0</c:v>
                </c:pt>
                <c:pt idx="4">
                  <c:v>4.2029400000000001E-2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0.29465479999999999</c:v>
                </c:pt>
                <c:pt idx="1">
                  <c:v>0.31272650000000002</c:v>
                </c:pt>
                <c:pt idx="2">
                  <c:v>0.2486196</c:v>
                </c:pt>
                <c:pt idx="3">
                  <c:v>0.34509430000000002</c:v>
                </c:pt>
                <c:pt idx="4">
                  <c:v>0.34653250000000002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0</c:v>
                </c:pt>
                <c:pt idx="2">
                  <c:v>0</c:v>
                </c:pt>
                <c:pt idx="3">
                  <c:v>9.38417E-2</c:v>
                </c:pt>
                <c:pt idx="4">
                  <c:v>0</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0.1120689</c:v>
                </c:pt>
                <c:pt idx="1">
                  <c:v>0.1379322</c:v>
                </c:pt>
                <c:pt idx="2">
                  <c:v>0</c:v>
                </c:pt>
                <c:pt idx="3">
                  <c:v>0.12842500000000001</c:v>
                </c:pt>
                <c:pt idx="4">
                  <c:v>0.27131440000000001</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0.82612209999999997</c:v>
                </c:pt>
                <c:pt idx="1">
                  <c:v>0.70773520000000001</c:v>
                </c:pt>
                <c:pt idx="2">
                  <c:v>0.86193019999999998</c:v>
                </c:pt>
                <c:pt idx="3">
                  <c:v>0.87157499999999999</c:v>
                </c:pt>
                <c:pt idx="4">
                  <c:v>0.68572120000000003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Royal National Orthopaedic Hospital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87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05519809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4566062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148085889"/>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83269531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3267277"/>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8560809"/>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742598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900820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8783057"/>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165299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905921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745698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673774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678321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175053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506663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996953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180402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266003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542523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00156574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4551966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94737930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54836019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36853903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653924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66481015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59091640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94263785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60368665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93822494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20769359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21555663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22514097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75560884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5831526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81456432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81815524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4314642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42158356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39423133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48706083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94747730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98775451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402374481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10979151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928819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29247273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31150932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45662898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68241074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5205683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67951798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46110771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80026254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47897264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26291923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06289002"/>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75424706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97265259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09423064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1082401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5085212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15602638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06242502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39874444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01726073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628264" y="622300"/>
            <a:ext cx="365035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Royal National Orthopaedic Hospital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80457839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82111458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52357363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76113042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423178522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89353112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28909295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80111111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19441992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02429139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2135901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33536510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73924059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413231548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58941315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18130298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76927364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78849717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39212285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12034633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69582544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5622700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3092039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12432071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858742320"/>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37703461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93492151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25081258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18265209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27863397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46389442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57957539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93123352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63797379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5941010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24963219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76104755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05438156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3433855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88181559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18455395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33152406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81337568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73446436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39930986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00093314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48869441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57211021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160519347"/>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46316861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09979678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7039221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88816826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21208142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40995225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158331739"/>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63861878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17844801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64317440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50892765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39600092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3889466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39743367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54495863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45550599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6298341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75185866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395483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493503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455730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591956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125726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352428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014928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926081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344898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15910142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039109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594621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77782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908349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919314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973267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414876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081658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196228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55182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847913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149117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507121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729817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570882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776246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033970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178237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667209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418641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319992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942399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526003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3101303"/>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991653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034288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571481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843513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72352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911380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90594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593027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10855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271095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923291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590788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368113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114330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110601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883604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362923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068720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255941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946624"/>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088774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691522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502009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109920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784926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292090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834319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167536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720391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204602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361722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038779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317894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861505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471548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744755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681128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1401243"/>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137618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907009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64521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592161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897801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944408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777341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558653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983879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578215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740207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003162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481733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15207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446263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562786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384185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62206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865780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966981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243204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276043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806373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8692742"/>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912964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177703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87325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82977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666435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233541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84749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0702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685187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084463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9047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137830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7433826"/>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878714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729072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81953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82624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19568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715592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325983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771667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4879536"/>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877495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671626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605562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650035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628264" y="622300"/>
            <a:ext cx="3650359" cy="276999"/>
          </a:xfrm>
          <a:prstGeom prst="rect">
            <a:avLst/>
          </a:prstGeom>
          <a:noFill/>
        </p:spPr>
        <p:txBody>
          <a:bodyPr wrap="none" rtlCol="0">
            <a:spAutoFit/>
          </a:bodyPr>
          <a:lstStyle/>
          <a:p>
            <a:pPr algn="r"/>
            <a:r>
              <a:rPr lang="en-GB" sz="1200" b="1" noProof="0">
                <a:solidFill>
                  <a:srgbClr val="336E9F"/>
                </a:solidFill>
                <a:latin typeface="Arial"/>
                <a:cs typeface="Arial"/>
              </a:rPr>
              <a:t>Royal National Orthopaedic Hospital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24191</Words>
  <Application>Microsoft Office PowerPoint</Application>
  <PresentationFormat>Custom</PresentationFormat>
  <Paragraphs>6488</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