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6.04214E-2</c:v>
                </c:pt>
                <c:pt idx="1">
                  <c:v>6.5509100000000001E-2</c:v>
                </c:pt>
                <c:pt idx="2">
                  <c:v>5.8088300000000002E-2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5.1328600000000002E-2</c:v>
                </c:pt>
                <c:pt idx="1">
                  <c:v>7.7806700000000006E-2</c:v>
                </c:pt>
                <c:pt idx="2">
                  <c:v>2.8388500000000001E-2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6.0573099999999998E-2</c:v>
                </c:pt>
                <c:pt idx="1">
                  <c:v>7.0466600000000004E-2</c:v>
                </c:pt>
                <c:pt idx="2">
                  <c:v>2.9458399999999999E-2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0.90066610000000003</c:v>
                </c:pt>
                <c:pt idx="1">
                  <c:v>0.77397289999999996</c:v>
                </c:pt>
                <c:pt idx="2">
                  <c:v>0.94127510000000003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3.5888400000000001E-2</c:v>
                </c:pt>
                <c:pt idx="1">
                  <c:v>0.1211964</c:v>
                </c:pt>
                <c:pt idx="2">
                  <c:v>0.33227279999999998</c:v>
                </c:pt>
                <c:pt idx="3">
                  <c:v>5.6118000000000001E-2</c:v>
                </c:pt>
                <c:pt idx="4">
                  <c:v>0.14283950000000001</c:v>
                </c:pt>
                <c:pt idx="5">
                  <c:v>8.6322700000000002E-2</c:v>
                </c:pt>
                <c:pt idx="6">
                  <c:v>5.8099600000000001E-2</c:v>
                </c:pt>
                <c:pt idx="7">
                  <c:v>0.21554609999999999</c:v>
                </c:pt>
                <c:pt idx="8">
                  <c:v>0.11222699999999999</c:v>
                </c:pt>
                <c:pt idx="9">
                  <c:v>0.16548180000000001</c:v>
                </c:pt>
                <c:pt idx="10">
                  <c:v>0.11155030000000001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5.40449E-2</c:v>
                </c:pt>
                <c:pt idx="1">
                  <c:v>6.7222799999999999E-2</c:v>
                </c:pt>
                <c:pt idx="2">
                  <c:v>7.5767600000000004E-2</c:v>
                </c:pt>
                <c:pt idx="3">
                  <c:v>0.1179114</c:v>
                </c:pt>
                <c:pt idx="4">
                  <c:v>0.1030364</c:v>
                </c:pt>
                <c:pt idx="5">
                  <c:v>6.1121000000000002E-2</c:v>
                </c:pt>
                <c:pt idx="6">
                  <c:v>7.3291499999999996E-2</c:v>
                </c:pt>
                <c:pt idx="7">
                  <c:v>8.6753499999999997E-2</c:v>
                </c:pt>
                <c:pt idx="8">
                  <c:v>0.12501899999999999</c:v>
                </c:pt>
                <c:pt idx="9">
                  <c:v>0.1100899</c:v>
                </c:pt>
                <c:pt idx="10">
                  <c:v>0.17280039999999999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7.0970199999999997E-2</c:v>
                </c:pt>
                <c:pt idx="1">
                  <c:v>5.8727399999999999E-2</c:v>
                </c:pt>
                <c:pt idx="2">
                  <c:v>4.8250300000000003E-2</c:v>
                </c:pt>
                <c:pt idx="3">
                  <c:v>0.15671740000000001</c:v>
                </c:pt>
                <c:pt idx="4">
                  <c:v>0.11395420000000001</c:v>
                </c:pt>
                <c:pt idx="5">
                  <c:v>6.1345999999999998E-2</c:v>
                </c:pt>
                <c:pt idx="6">
                  <c:v>8.1192500000000001E-2</c:v>
                </c:pt>
                <c:pt idx="7">
                  <c:v>4.4744199999999998E-2</c:v>
                </c:pt>
                <c:pt idx="8">
                  <c:v>0.13127510000000001</c:v>
                </c:pt>
                <c:pt idx="9">
                  <c:v>0.13601469999999999</c:v>
                </c:pt>
                <c:pt idx="10">
                  <c:v>6.7099800000000001E-2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0.88855320000000004</c:v>
                </c:pt>
                <c:pt idx="1">
                  <c:v>0.86582420000000004</c:v>
                </c:pt>
                <c:pt idx="2">
                  <c:v>0.90317999999999998</c:v>
                </c:pt>
                <c:pt idx="3">
                  <c:v>0.74763710000000005</c:v>
                </c:pt>
                <c:pt idx="4">
                  <c:v>0.82950959999999996</c:v>
                </c:pt>
                <c:pt idx="5">
                  <c:v>0.85493509999999995</c:v>
                </c:pt>
                <c:pt idx="6">
                  <c:v>0.80786230000000003</c:v>
                </c:pt>
                <c:pt idx="7">
                  <c:v>0.83984259999999999</c:v>
                </c:pt>
                <c:pt idx="8">
                  <c:v>0.74121840000000005</c:v>
                </c:pt>
                <c:pt idx="9">
                  <c:v>0.81690229999999997</c:v>
                </c:pt>
                <c:pt idx="10">
                  <c:v>0.76053539999999997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0.15198880000000001</c:v>
                </c:pt>
                <c:pt idx="1">
                  <c:v>0.1000537</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6.6145999999999996E-2</c:v>
                </c:pt>
                <c:pt idx="1">
                  <c:v>6.8644200000000002E-2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8.25076E-2</c:v>
                </c:pt>
                <c:pt idx="1">
                  <c:v>0.11848</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0.83588189999999996</c:v>
                </c:pt>
                <c:pt idx="1">
                  <c:v>0.72672380000000003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0.23575360000000001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0.341781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0.2024765</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8.7729321000000002</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4.9580699999999998E-2</c:v>
                </c:pt>
                <c:pt idx="1">
                  <c:v>7.2671700000000006E-2</c:v>
                </c:pt>
                <c:pt idx="2">
                  <c:v>0.1423526</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3.94469E-2</c:v>
                </c:pt>
                <c:pt idx="1">
                  <c:v>5.5507000000000001E-2</c:v>
                </c:pt>
                <c:pt idx="2">
                  <c:v>0.18597939999999999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4.5711799999999997E-2</c:v>
                </c:pt>
                <c:pt idx="1">
                  <c:v>4.3541099999999999E-2</c:v>
                </c:pt>
                <c:pt idx="2">
                  <c:v>0.17904329999999999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0.88088390000000005</c:v>
                </c:pt>
                <c:pt idx="1">
                  <c:v>0.87195730000000005</c:v>
                </c:pt>
                <c:pt idx="2">
                  <c:v>0.55073419999999995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0.11278630000000001</c:v>
                </c:pt>
                <c:pt idx="1">
                  <c:v>0.16948540000000001</c:v>
                </c:pt>
                <c:pt idx="2">
                  <c:v>0.11996999999999999</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0.1193895</c:v>
                </c:pt>
                <c:pt idx="1">
                  <c:v>7.6484899999999995E-2</c:v>
                </c:pt>
                <c:pt idx="2">
                  <c:v>7.1880600000000003E-2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0.17478050000000001</c:v>
                </c:pt>
                <c:pt idx="1">
                  <c:v>6.8084599999999995E-2</c:v>
                </c:pt>
                <c:pt idx="2">
                  <c:v>0.1030079</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0.25510680000000002</c:v>
                </c:pt>
                <c:pt idx="1">
                  <c:v>0.78571729999999995</c:v>
                </c:pt>
                <c:pt idx="2">
                  <c:v>0.61668029999999996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0.16881860000000001</c:v>
                </c:pt>
                <c:pt idx="1">
                  <c:v>0.11038009999999999</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8.7096699999999999E-2</c:v>
                </c:pt>
                <c:pt idx="1">
                  <c:v>0.21705640000000001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0.1281881</c:v>
                </c:pt>
                <c:pt idx="1">
                  <c:v>0.37203580000000003</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0.36118479999999997</c:v>
                </c:pt>
                <c:pt idx="1">
                  <c:v>0.35240589999999999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6.6637299999999997E-2</c:v>
                </c:pt>
                <c:pt idx="1">
                  <c:v>0.17489589999999999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9.6506999999999996E-2</c:v>
                </c:pt>
                <c:pt idx="1">
                  <c:v>9.87537E-2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0.13596140000000001</c:v>
                </c:pt>
                <c:pt idx="1">
                  <c:v>0.1187899</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0.60635090000000003</c:v>
                </c:pt>
                <c:pt idx="1">
                  <c:v>0.45593030000000001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0.78100259999999999</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0.78133699999999995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0.78036179999999999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0.75990100000000005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0.76045629999999997</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0.76121369999999999</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0.75414369999999997</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0.78684209999999999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0.76990049999999999</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0.79060909999999995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0.88796679999999995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0.89925929999999998</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0.90220389999999995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0.90476190000000001</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0.92338710000000002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0.15036830000000001</c:v>
                </c:pt>
                <c:pt idx="1">
                  <c:v>0.27215339999999999</c:v>
                </c:pt>
                <c:pt idx="2">
                  <c:v>0.14003360000000001</c:v>
                </c:pt>
                <c:pt idx="3">
                  <c:v>0.14679490000000001</c:v>
                </c:pt>
                <c:pt idx="4">
                  <c:v>7.3831300000000002E-2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6.1454500000000002E-2</c:v>
                </c:pt>
                <c:pt idx="1">
                  <c:v>5.9435700000000001E-2</c:v>
                </c:pt>
                <c:pt idx="2">
                  <c:v>5.2191399999999999E-2</c:v>
                </c:pt>
                <c:pt idx="3">
                  <c:v>4.34475E-2</c:v>
                </c:pt>
                <c:pt idx="4">
                  <c:v>6.2361199999999999E-2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7.5486800000000007E-2</c:v>
                </c:pt>
                <c:pt idx="1">
                  <c:v>8.1950999999999996E-2</c:v>
                </c:pt>
                <c:pt idx="2">
                  <c:v>0.1050398</c:v>
                </c:pt>
                <c:pt idx="3">
                  <c:v>7.0696800000000004E-2</c:v>
                </c:pt>
                <c:pt idx="4">
                  <c:v>7.2788500000000006E-2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0.77765050000000002</c:v>
                </c:pt>
                <c:pt idx="1">
                  <c:v>0.70386749999999998</c:v>
                </c:pt>
                <c:pt idx="2">
                  <c:v>0.72628110000000001</c:v>
                </c:pt>
                <c:pt idx="3">
                  <c:v>0.83448299999999997</c:v>
                </c:pt>
                <c:pt idx="4">
                  <c:v>0.80576020000000004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0.72727269999999999</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0.77667489999999995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0.77477479999999999</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0.76765380000000005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0.76190480000000005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0.57947020000000005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0.61335680000000004</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0.60453809999999997</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0.63074490000000005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0.6598425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0.73206749999999998</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0.72969969999999995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0.75079200000000001</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0.72484599999999999</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0.72290390000000004</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0.68398729999999996</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0.69574950000000002</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0.70512819999999998</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0.69475849999999995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0.69583329999999999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0.67268620000000001</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0.72924180000000005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0.7606444</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0.71846849999999995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0.77360640000000003</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0.92923900000000004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0.93646410000000002</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0.9328166</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0.91245379999999998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0.93224589999999996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0.71279369999999997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0.71922549999999996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0.74135720000000005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0.73019800000000001</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0.7407878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0.94645080000000004</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0.94709679999999996</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0.94493110000000002</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0.93432470000000001</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0.93592969999999998</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0.77179489999999995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0.76259949999999999</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0.7910256</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0.75974019999999998</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0.75679169999999996</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0.90652169999999999</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0.92272200000000004</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0.90262580000000003</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0.89135019999999998</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0.89680850000000001</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3.9397000000000001E-2</c:v>
                </c:pt>
                <c:pt idx="1">
                  <c:v>5.3696199999999999E-2</c:v>
                </c:pt>
                <c:pt idx="2">
                  <c:v>7.4654499999999999E-2</c:v>
                </c:pt>
                <c:pt idx="3">
                  <c:v>9.70723E-2</c:v>
                </c:pt>
                <c:pt idx="4">
                  <c:v>3.6672400000000001E-2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3.6813699999999998E-2</c:v>
                </c:pt>
                <c:pt idx="1">
                  <c:v>5.1020200000000002E-2</c:v>
                </c:pt>
                <c:pt idx="2">
                  <c:v>9.6987900000000002E-2</c:v>
                </c:pt>
                <c:pt idx="3">
                  <c:v>6.1193299999999999E-2</c:v>
                </c:pt>
                <c:pt idx="4">
                  <c:v>3.1310900000000003E-2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3.0094300000000001E-2</c:v>
                </c:pt>
                <c:pt idx="1">
                  <c:v>9.4741099999999995E-2</c:v>
                </c:pt>
                <c:pt idx="2">
                  <c:v>0.1160646</c:v>
                </c:pt>
                <c:pt idx="3">
                  <c:v>7.9818399999999998E-2</c:v>
                </c:pt>
                <c:pt idx="4">
                  <c:v>3.8082299999999999E-2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0.92619300000000004</c:v>
                </c:pt>
                <c:pt idx="1">
                  <c:v>0.80386709999999995</c:v>
                </c:pt>
                <c:pt idx="2">
                  <c:v>0.78187099999999998</c:v>
                </c:pt>
                <c:pt idx="3">
                  <c:v>0.75617489999999998</c:v>
                </c:pt>
                <c:pt idx="4">
                  <c:v>0.93759300000000001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0.75891759999999997</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0.79279279999999996</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0.77668709999999996</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0.78002380000000004</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0.8031026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0.82784270000000004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0.84994400000000003</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0.86822529999999998</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0.82815740000000004</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0.83384619999999998</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0.6646919</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0.67964820000000004</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0.70133009999999996</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0.66864610000000002</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0.67457630000000002</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0.55277279999999995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0.52459009999999995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0.53344480000000005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0.73466659999999995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0.7489768</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0.78993709999999995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0.79310349999999996</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0.74245689999999998</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0.73908169999999995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0.75555559999999999</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0.73899369999999998</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0.75798149999999997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0.78079100000000001</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0.80070750000000002</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0.80044590000000004</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0.78735010000000005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0.77257889999999996</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0.60162599999999999</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0.62295080000000003</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0.64015149999999998</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0.64612670000000005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0.69216759999999999</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0.67735040000000002</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0.69910510000000003</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0.71155889999999999</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0.70177270000000003</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0.70539419999999997</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0.8390647</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0.8677918</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0.89167770000000002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0.89312979999999997</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0.91147129999999998</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0.1746799</c:v>
                </c:pt>
                <c:pt idx="1">
                  <c:v>0.1155113</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7.5419200000000006E-2</c:v>
                </c:pt>
                <c:pt idx="1">
                  <c:v>7.2473999999999997E-2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0.1215054</c:v>
                </c:pt>
                <c:pt idx="1">
                  <c:v>0.1746914</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0.77023699999999995</c:v>
                </c:pt>
                <c:pt idx="1">
                  <c:v>0.65563959999999999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0.97984890000000002</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0.9947781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0.99756690000000003</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0.98284320000000003</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0.98765429999999999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0.91417159999999997</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0.91038699999999995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0.92629479999999997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0.91106719999999997</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0.90316580000000002</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0.56041129999999995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0.52840909999999996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0.56388890000000003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0.5100865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0.60110799999999998</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0.62777780000000005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0.67479679999999997</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0.62640450000000003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0.64646459999999994</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0.63215259999999995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0.66576089999999999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0.63943660000000002</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0.68956039999999996</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0.51886790000000005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0.57046980000000003</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0.68910260000000001</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0.60899650000000005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0.74509809999999999</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0.70744680000000004</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0.75396819999999998</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0.70165750000000005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0.73936170000000001</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0.85115300000000005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0.83908050000000001</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0.87789479999999998</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0.83298099999999997</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0.88387099999999996</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0.68848480000000001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0.67302799999999996</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0.734375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0.70177509999999999</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0.70877190000000001</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0.85316460000000005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0.85635360000000005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0.87465939999999998</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0.81661890000000004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0.82451249999999998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0.1412408</c:v>
                </c:pt>
                <c:pt idx="1">
                  <c:v>0.15577250000000001</c:v>
                </c:pt>
                <c:pt idx="2">
                  <c:v>0.11422599999999999</c:v>
                </c:pt>
                <c:pt idx="3">
                  <c:v>7.4304200000000001E-2</c:v>
                </c:pt>
                <c:pt idx="4">
                  <c:v>9.4968999999999998E-2</c:v>
                </c:pt>
                <c:pt idx="5">
                  <c:v>0.15049650000000001</c:v>
                </c:pt>
                <c:pt idx="6">
                  <c:v>0.1098475</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8.3884200000000006E-2</c:v>
                </c:pt>
                <c:pt idx="1">
                  <c:v>9.8275399999999999E-2</c:v>
                </c:pt>
                <c:pt idx="2">
                  <c:v>9.2406799999999997E-2</c:v>
                </c:pt>
                <c:pt idx="3">
                  <c:v>9.3390500000000001E-2</c:v>
                </c:pt>
                <c:pt idx="4">
                  <c:v>9.7770999999999997E-2</c:v>
                </c:pt>
                <c:pt idx="5">
                  <c:v>7.7593300000000004E-2</c:v>
                </c:pt>
                <c:pt idx="6">
                  <c:v>6.6829E-2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0.1790978</c:v>
                </c:pt>
                <c:pt idx="1">
                  <c:v>0.13335649999999999</c:v>
                </c:pt>
                <c:pt idx="2">
                  <c:v>0.13364100000000001</c:v>
                </c:pt>
                <c:pt idx="3">
                  <c:v>0.1201981</c:v>
                </c:pt>
                <c:pt idx="4">
                  <c:v>0.2372988</c:v>
                </c:pt>
                <c:pt idx="5">
                  <c:v>0.11661820000000001</c:v>
                </c:pt>
                <c:pt idx="6">
                  <c:v>9.10773E-2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0.75071759999999998</c:v>
                </c:pt>
                <c:pt idx="1">
                  <c:v>0.63700619999999997</c:v>
                </c:pt>
                <c:pt idx="2">
                  <c:v>0.70023590000000002</c:v>
                </c:pt>
                <c:pt idx="3">
                  <c:v>0.67172240000000005</c:v>
                </c:pt>
                <c:pt idx="4">
                  <c:v>0.61702509999999999</c:v>
                </c:pt>
                <c:pt idx="5">
                  <c:v>0.79008809999999996</c:v>
                </c:pt>
                <c:pt idx="6">
                  <c:v>0.83843029999999996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0.77419349999999998</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0.84920629999999997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0.79888269999999995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0.82666669999999998</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0.82997120000000002</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0.75394320000000004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0.78978979999999999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0.76635520000000001</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0.7731344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0.83620689999999998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0.82188839999999996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0.8491379</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0.75595239999999997</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0.86861310000000003</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0.87958119999999995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0.78770949999999995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0.82499999999999996</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0.71590909999999996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0.76969699999999996</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0.80864199999999997</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0.73626380000000002</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0.73796790000000001</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0.86597939999999995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0.8808511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0.90671639999999998</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0.88800000000000001</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0.90036899999999997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0.78660050000000004</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0.81723239999999997</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0.84146339999999997</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0.84793810000000003</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0.86214950000000001</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0.76438649999999997</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0.7284235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0.76013140000000001</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0.73922410000000005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0.74895400000000001</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0.83422459999999998</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0.75428569999999995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0.81122450000000002</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0.69491519999999996</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0.72826089999999999</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6.5671400000000005E-2</c:v>
                </c:pt>
                <c:pt idx="1">
                  <c:v>7.1471999999999994E-2</c:v>
                </c:pt>
                <c:pt idx="2">
                  <c:v>0.28118919999999997</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3.6714900000000002E-2</c:v>
                </c:pt>
                <c:pt idx="1">
                  <c:v>7.5702099999999994E-2</c:v>
                </c:pt>
                <c:pt idx="2">
                  <c:v>0.12734480000000001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5.7797300000000003E-2</c:v>
                </c:pt>
                <c:pt idx="1">
                  <c:v>8.8459899999999994E-2</c:v>
                </c:pt>
                <c:pt idx="2">
                  <c:v>0.12796260000000001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0.91615489999999999</c:v>
                </c:pt>
                <c:pt idx="1">
                  <c:v>0.71886269999999997</c:v>
                </c:pt>
                <c:pt idx="2">
                  <c:v>0.70371189999999995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0.88345870000000004</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0.85365860000000005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0.835206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0.82124350000000002</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0.80235299999999998</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0.47933890000000001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0.46818179999999998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0.50911640000000002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0.49043720000000002</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0.48521510000000001</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0.5317366</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0.50064019999999998</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0.57177029999999995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0.56346379999999996</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0.56976740000000003</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0.79420729999999995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0.79806140000000003</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0.80974840000000003</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0.78292329999999999</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0.82602339999999996</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0.63711580000000001</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0.62043800000000005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0.66626510000000005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0.63700230000000002</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0.66091949999999999</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0.69642859999999995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0.68561479999999997</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0.71832580000000001</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0.69154780000000005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0.71905269999999999</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0.37749549999999998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0.3664</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0.36802030000000002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0.43701800000000002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0.44845360000000001</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0.46376810000000002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0.44208039999999998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0.1853079</c:v>
                </c:pt>
                <c:pt idx="1">
                  <c:v>0.102948</c:v>
                </c:pt>
                <c:pt idx="2">
                  <c:v>4.97072E-2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6.1423199999999997E-2</c:v>
                </c:pt>
                <c:pt idx="1">
                  <c:v>4.0664100000000002E-2</c:v>
                </c:pt>
                <c:pt idx="2">
                  <c:v>2.0773900000000001E-2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8.5386299999999998E-2</c:v>
                </c:pt>
                <c:pt idx="1">
                  <c:v>4.1248100000000003E-2</c:v>
                </c:pt>
                <c:pt idx="2">
                  <c:v>1.1199999999999999E-3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0.68136370000000002</c:v>
                </c:pt>
                <c:pt idx="1">
                  <c:v>0.90960759999999996</c:v>
                </c:pt>
                <c:pt idx="2">
                  <c:v>0.9886663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0.4799331</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0.55172410000000005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0.56464809999999999</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0.56190479999999998</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0.59447000000000005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0.83563100000000001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0.83352340000000003</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0.85698929999999995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0.86344540000000003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0.86970009999999998</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0.86176149999999996</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0.85920580000000002</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0.88927330000000004</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0.85917030000000005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0.87849460000000001</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0.53379310000000002</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0.56062769999999995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0.57320439999999995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0.57350990000000002</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0.60613810000000001</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0.72029699999999997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0.71774190000000004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0.72463770000000005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0.71666660000000004</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0.77403840000000002</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0.21186440000000001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0.257384</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0.248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0.28125</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0.24369750000000001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8.6094608000000008</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8.6072264000000001</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8.6995658999999996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8.6186895000000003</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8.7035064999999996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0.45583040000000002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0.46183200000000002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0.53097340000000004</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0.52307700000000001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0.55821920000000003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4.3250400000000001E-2</c:v>
                </c:pt>
                <c:pt idx="1">
                  <c:v>4.9732699999999998E-2</c:v>
                </c:pt>
                <c:pt idx="2">
                  <c:v>5.7597500000000003E-2</c:v>
                </c:pt>
                <c:pt idx="3">
                  <c:v>0.1403568</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4.8751999999999997E-2</c:v>
                </c:pt>
                <c:pt idx="1">
                  <c:v>5.0943700000000001E-2</c:v>
                </c:pt>
                <c:pt idx="2">
                  <c:v>5.3390899999999998E-2</c:v>
                </c:pt>
                <c:pt idx="3">
                  <c:v>7.9141100000000006E-2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8.8370599999999994E-2</c:v>
                </c:pt>
                <c:pt idx="1">
                  <c:v>0.1398633</c:v>
                </c:pt>
                <c:pt idx="2">
                  <c:v>5.3351799999999998E-2</c:v>
                </c:pt>
                <c:pt idx="3">
                  <c:v>0.16788459999999999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0.7836244</c:v>
                </c:pt>
                <c:pt idx="1">
                  <c:v>0.76995460000000004</c:v>
                </c:pt>
                <c:pt idx="2">
                  <c:v>0.80944740000000004</c:v>
                </c:pt>
                <c:pt idx="3">
                  <c:v>0.53820089999999998</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9.0267500000000001E-2</c:v>
                </c:pt>
                <c:pt idx="1">
                  <c:v>0.15809380000000001</c:v>
                </c:pt>
                <c:pt idx="2">
                  <c:v>0.13819429999999999</c:v>
                </c:pt>
                <c:pt idx="3">
                  <c:v>6.2818100000000002E-2</c:v>
                </c:pt>
                <c:pt idx="4">
                  <c:v>0.17463290000000001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5.6369599999999999E-2</c:v>
                </c:pt>
                <c:pt idx="1">
                  <c:v>8.7208400000000005E-2</c:v>
                </c:pt>
                <c:pt idx="2">
                  <c:v>5.5806700000000001E-2</c:v>
                </c:pt>
                <c:pt idx="3">
                  <c:v>7.0180999999999993E-2</c:v>
                </c:pt>
                <c:pt idx="4">
                  <c:v>8.1325400000000006E-2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5.7333599999999998E-2</c:v>
                </c:pt>
                <c:pt idx="1">
                  <c:v>9.1437299999999999E-2</c:v>
                </c:pt>
                <c:pt idx="2">
                  <c:v>5.8613999999999999E-2</c:v>
                </c:pt>
                <c:pt idx="3">
                  <c:v>0.23129839999999999</c:v>
                </c:pt>
                <c:pt idx="4">
                  <c:v>8.9639099999999999E-2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0.71961149999999996</c:v>
                </c:pt>
                <c:pt idx="1">
                  <c:v>0.66231499999999999</c:v>
                </c:pt>
                <c:pt idx="2">
                  <c:v>0.83582000000000001</c:v>
                </c:pt>
                <c:pt idx="3">
                  <c:v>0.56667069999999997</c:v>
                </c:pt>
                <c:pt idx="4">
                  <c:v>0.4903322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Royal Free London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997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2,759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36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590735931"/>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2,980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997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985082285"/>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183022863"/>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14079872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578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997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2736508"/>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4369447"/>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7446092"/>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5804315"/>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580211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334432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151859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4367809"/>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1207010"/>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450820"/>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6495094"/>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0996133"/>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4498132"/>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345930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6800342"/>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1309608"/>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55773652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57558300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427753788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69521134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63014063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168579311"/>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490490791"/>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430306440"/>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549820528"/>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75341796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17761116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65976998"/>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80777634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00297682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115632089"/>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7285966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273993066"/>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840448297"/>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98181989"/>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106637289"/>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30500346"/>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46318122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366872749"/>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62803924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773901780"/>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97179287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52112123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439881210"/>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738037338"/>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4205347014"/>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779941500"/>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48980735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16471917"/>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833660758"/>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135622534"/>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70547871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2667964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60484049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45383318"/>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46190402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4188456311"/>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77980997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912629795"/>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959692780"/>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25655295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496584021"/>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4025557589"/>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017794" y="622300"/>
            <a:ext cx="326082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Royal Free London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490789552"/>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180791146"/>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71707106"/>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732911796"/>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53544418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65972789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995478947"/>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901540918"/>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997552226"/>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71777483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474853003"/>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572833674"/>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728216015"/>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610337385"/>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42743397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4256742566"/>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4064395643"/>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220130337"/>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627875972"/>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639970916"/>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969008631"/>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462326979"/>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3456512"/>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147631972"/>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04018212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579614449"/>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665246184"/>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34701089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447929590"/>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Q25. A member of their care team helped the patient create a care plan to address any needs or concerns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14537120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76835726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06200046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6693081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8484734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05975605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26%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678828928"/>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460519914"/>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68201212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932692337"/>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26601397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48218609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672512013"/>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738727292"/>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06202092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282029865"/>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52649256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09268578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838988143"/>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658681679"/>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17893122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574403317"/>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568331151"/>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43842673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809135695"/>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0591993"/>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14277656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907169459"/>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554111670"/>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793346210"/>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125906282"/>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834106992"/>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14974427"/>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335204550"/>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46656483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02726045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087717988"/>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68061656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713647013"/>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738914528"/>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014378304"/>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01706613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87467243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29836513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923157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548865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8862232"/>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5107069"/>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07434321"/>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9130330"/>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4728666"/>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3280720"/>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8552851"/>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713657479"/>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766495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304719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733275"/>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090360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872710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4880873"/>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438139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9784446"/>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0761625"/>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8771004"/>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9251225"/>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024393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9875531"/>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2799102"/>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15365810"/>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155242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100209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264704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4640214"/>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7932881"/>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5232190"/>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2223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993408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132077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7159065"/>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717526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1612581"/>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798038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917181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2734830"/>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747368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3164494"/>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710394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935003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7343202"/>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2997850"/>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1840578"/>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2922051"/>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8422648"/>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1003455"/>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030985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8311209"/>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021234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289334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8779838"/>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1019584"/>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2431389"/>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814638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90172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870057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7028510"/>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4212742"/>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633051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7817697"/>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4807519"/>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780916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2606934"/>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7652107"/>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070755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3776273"/>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3320810"/>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4259612"/>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176014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6200758"/>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555734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2377567"/>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8928154"/>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8668984"/>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7358569"/>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7045258"/>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65798302"/>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427665"/>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7447159"/>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806851"/>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8771988"/>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4384025"/>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8522706"/>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2110384"/>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9193771"/>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6199501"/>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353943"/>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Please note: on 1st January 2025, Royal Free London NHS Foundation Trust and North Middlesex University Hospital NHS Trust were merged. This report includes recalculated historic data for both trusts.</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1912888"/>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9974251"/>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060471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7949019"/>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8832567"/>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553815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5248890"/>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405301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4187663"/>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608054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196679"/>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8843441"/>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08068809"/>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3327395"/>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791786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993889"/>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1293950"/>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5895067"/>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532830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612276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1465961"/>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5092635"/>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234671"/>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221424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2312398"/>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541497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6916604"/>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6261001"/>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0368768"/>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587292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2404365"/>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909972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017794" y="622300"/>
            <a:ext cx="3260829" cy="276999"/>
          </a:xfrm>
          <a:prstGeom prst="rect">
            <a:avLst/>
          </a:prstGeom>
          <a:noFill/>
        </p:spPr>
        <p:txBody>
          <a:bodyPr wrap="none" rtlCol="0">
            <a:spAutoFit/>
          </a:bodyPr>
          <a:lstStyle/>
          <a:p>
            <a:pPr algn="r"/>
            <a:r>
              <a:rPr lang="en-GB" sz="1200" b="1" noProof="0">
                <a:solidFill>
                  <a:srgbClr val="336E9F"/>
                </a:solidFill>
                <a:latin typeface="Arial"/>
                <a:cs typeface="Arial"/>
              </a:rPr>
              <a:t>Royal Free London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26770</Words>
  <Application>Microsoft Office PowerPoint</Application>
  <PresentationFormat>Custom</PresentationFormat>
  <Paragraphs>6633</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