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70"/>
  </p:notesMasterIdLst>
  <p:sldIdLst>
    <p:sldId id="257" r:id="rId6"/>
    <p:sldId id="351" r:id="rId7"/>
    <p:sldId id="258" r:id="rId8"/>
    <p:sldId id="371" r:id="rId9"/>
    <p:sldId id="350" r:id="rId10"/>
    <p:sldId id="259" r:id="rId11"/>
    <p:sldId id="260" r:id="rId12"/>
    <p:sldId id="261" r:id="rId13"/>
    <p:sldId id="262" r:id="rId14"/>
    <p:sldId id="364" r:id="rId15"/>
    <p:sldId id="263" r:id="rId16"/>
    <p:sldId id="264" r:id="rId17"/>
    <p:sldId id="265" r:id="rId18"/>
    <p:sldId id="266" r:id="rId19"/>
    <p:sldId id="267" r:id="rId20"/>
    <p:sldId id="268" r:id="rId21"/>
    <p:sldId id="269" r:id="rId22"/>
    <p:sldId id="270" r:id="rId23"/>
    <p:sldId id="271" r:id="rId24"/>
    <p:sldId id="272" r:id="rId25"/>
    <p:sldId id="329"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67" r:id="rId53"/>
    <p:sldId id="368" r:id="rId54"/>
    <p:sldId id="369" r:id="rId55"/>
    <p:sldId id="370" r:id="rId56"/>
    <p:sldId id="312" r:id="rId57"/>
    <p:sldId id="313" r:id="rId58"/>
    <p:sldId id="352" r:id="rId59"/>
    <p:sldId id="353" r:id="rId60"/>
    <p:sldId id="354" r:id="rId61"/>
    <p:sldId id="355" r:id="rId62"/>
    <p:sldId id="356" r:id="rId63"/>
    <p:sldId id="357" r:id="rId64"/>
    <p:sldId id="358" r:id="rId65"/>
    <p:sldId id="359" r:id="rId66"/>
    <p:sldId id="360" r:id="rId67"/>
    <p:sldId id="361" r:id="rId68"/>
    <p:sldId id="362" r:id="rId69"/>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83" autoAdjust="0"/>
    <p:restoredTop sz="95400" autoAdjust="0"/>
  </p:normalViewPr>
  <p:slideViewPr>
    <p:cSldViewPr>
      <p:cViewPr>
        <p:scale>
          <a:sx n="60" d="100"/>
          <a:sy n="60" d="100"/>
        </p:scale>
        <p:origin x="2652" y="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notesMaster" Target="notesMasters/notesMaster1.xml"/><Relationship Id="rId75"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6.2698000000000004E-2</c:v>
                </c:pt>
                <c:pt idx="1">
                  <c:v>6.8588399999999994E-2</c:v>
                </c:pt>
                <c:pt idx="2">
                  <c:v>6.1036300000000002E-2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4.6775499999999998E-2</c:v>
                </c:pt>
                <c:pt idx="1">
                  <c:v>7.1648000000000003E-2</c:v>
                </c:pt>
                <c:pt idx="2">
                  <c:v>2.2492600000000001E-2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6.2849699999999994E-2</c:v>
                </c:pt>
                <c:pt idx="1">
                  <c:v>7.3546E-2</c:v>
                </c:pt>
                <c:pt idx="2">
                  <c:v>3.2406400000000002E-2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0.92288049999999999</c:v>
                </c:pt>
                <c:pt idx="1">
                  <c:v>0.88507329999999995</c:v>
                </c:pt>
                <c:pt idx="2">
                  <c:v>0.95945329999999995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4.1269599999999997E-2</c:v>
                </c:pt>
                <c:pt idx="1">
                  <c:v>0.12690399999999999</c:v>
                </c:pt>
                <c:pt idx="2">
                  <c:v>0.34082279999999998</c:v>
                </c:pt>
                <c:pt idx="3">
                  <c:v>6.3566999999999999E-2</c:v>
                </c:pt>
                <c:pt idx="4">
                  <c:v>0.1497695</c:v>
                </c:pt>
                <c:pt idx="5">
                  <c:v>9.2451599999999995E-2</c:v>
                </c:pt>
                <c:pt idx="6">
                  <c:v>6.4429299999999995E-2</c:v>
                </c:pt>
                <c:pt idx="7">
                  <c:v>0.2256214</c:v>
                </c:pt>
                <c:pt idx="8">
                  <c:v>0.1205649</c:v>
                </c:pt>
                <c:pt idx="9">
                  <c:v>0.1736277</c:v>
                </c:pt>
                <c:pt idx="10">
                  <c:v>0.11289780000000001</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4.3282500000000002E-2</c:v>
                </c:pt>
                <c:pt idx="1">
                  <c:v>5.5807500000000003E-2</c:v>
                </c:pt>
                <c:pt idx="2">
                  <c:v>5.8667700000000003E-2</c:v>
                </c:pt>
                <c:pt idx="3">
                  <c:v>0.1030133</c:v>
                </c:pt>
                <c:pt idx="4">
                  <c:v>8.9176400000000003E-2</c:v>
                </c:pt>
                <c:pt idx="5">
                  <c:v>4.88631E-2</c:v>
                </c:pt>
                <c:pt idx="6">
                  <c:v>6.0631999999999998E-2</c:v>
                </c:pt>
                <c:pt idx="7">
                  <c:v>6.6602999999999996E-2</c:v>
                </c:pt>
                <c:pt idx="8">
                  <c:v>0.1083433</c:v>
                </c:pt>
                <c:pt idx="9">
                  <c:v>9.3798000000000006E-2</c:v>
                </c:pt>
                <c:pt idx="10">
                  <c:v>0.17010529999999999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7.63514E-2</c:v>
                </c:pt>
                <c:pt idx="1">
                  <c:v>6.4435000000000006E-2</c:v>
                </c:pt>
                <c:pt idx="2">
                  <c:v>5.6800200000000002E-2</c:v>
                </c:pt>
                <c:pt idx="3">
                  <c:v>0.16416649999999999</c:v>
                </c:pt>
                <c:pt idx="4">
                  <c:v>0.1208842</c:v>
                </c:pt>
                <c:pt idx="5">
                  <c:v>6.7474999999999993E-2</c:v>
                </c:pt>
                <c:pt idx="6">
                  <c:v>8.7522199999999994E-2</c:v>
                </c:pt>
                <c:pt idx="7">
                  <c:v>5.4819399999999997E-2</c:v>
                </c:pt>
                <c:pt idx="8">
                  <c:v>0.13961299999999999</c:v>
                </c:pt>
                <c:pt idx="9">
                  <c:v>0.1441606</c:v>
                </c:pt>
                <c:pt idx="10">
                  <c:v>6.8447300000000003E-2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0.91602519999999998</c:v>
                </c:pt>
                <c:pt idx="1">
                  <c:v>0.86197440000000003</c:v>
                </c:pt>
                <c:pt idx="2">
                  <c:v>0.89546800000000004</c:v>
                </c:pt>
                <c:pt idx="3">
                  <c:v>0.79027570000000003</c:v>
                </c:pt>
                <c:pt idx="4">
                  <c:v>0.85178980000000004</c:v>
                </c:pt>
                <c:pt idx="5">
                  <c:v>0.88934380000000002</c:v>
                </c:pt>
                <c:pt idx="6">
                  <c:v>0.81167140000000004</c:v>
                </c:pt>
                <c:pt idx="7">
                  <c:v>0.85092380000000001</c:v>
                </c:pt>
                <c:pt idx="8">
                  <c:v>0.74101939999999999</c:v>
                </c:pt>
                <c:pt idx="9">
                  <c:v>0.84595909999999996</c:v>
                </c:pt>
                <c:pt idx="10">
                  <c:v>0.78194520000000001</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0.15796959999999999</c:v>
                </c:pt>
                <c:pt idx="1">
                  <c:v>0.1042718</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5.4184299999999998E-2</c:v>
                </c:pt>
                <c:pt idx="1">
                  <c:v>6.0207999999999998E-2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8.8488399999999995E-2</c:v>
                </c:pt>
                <c:pt idx="1">
                  <c:v>0.1226981</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0.92112240000000001</c:v>
                </c:pt>
                <c:pt idx="1">
                  <c:v>0.83850060000000004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0.24464849999999999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0.32399129999999998</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0.21137130000000001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9.1139186999999993</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5.3470200000000002E-2</c:v>
                </c:pt>
                <c:pt idx="1">
                  <c:v>7.5788099999999997E-2</c:v>
                </c:pt>
                <c:pt idx="2">
                  <c:v>0.14538470000000001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3.1668000000000002E-2</c:v>
                </c:pt>
                <c:pt idx="1">
                  <c:v>4.92743E-2</c:v>
                </c:pt>
                <c:pt idx="2">
                  <c:v>0.1799153</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4.9601199999999998E-2</c:v>
                </c:pt>
                <c:pt idx="1">
                  <c:v>4.6657400000000002E-2</c:v>
                </c:pt>
                <c:pt idx="2">
                  <c:v>0.1820754</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0.92454599999999998</c:v>
                </c:pt>
                <c:pt idx="1">
                  <c:v>0.92420469999999999</c:v>
                </c:pt>
                <c:pt idx="2">
                  <c:v>0.390627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0.1217857</c:v>
                </c:pt>
                <c:pt idx="1">
                  <c:v>0.17779439999999999</c:v>
                </c:pt>
                <c:pt idx="2">
                  <c:v>0.12565480000000001</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0.1013906</c:v>
                </c:pt>
                <c:pt idx="1">
                  <c:v>5.9866999999999997E-2</c:v>
                </c:pt>
                <c:pt idx="2">
                  <c:v>6.0511000000000002E-2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0.18378</c:v>
                </c:pt>
                <c:pt idx="1">
                  <c:v>7.6393600000000006E-2</c:v>
                </c:pt>
                <c:pt idx="2">
                  <c:v>0.1086926</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0.4392027</c:v>
                </c:pt>
                <c:pt idx="1">
                  <c:v>0.8405705</c:v>
                </c:pt>
                <c:pt idx="2">
                  <c:v>0.70304889999999998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0.17480109999999999</c:v>
                </c:pt>
                <c:pt idx="1">
                  <c:v>0.11276369999999999</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7.5131600000000007E-2</c:v>
                </c:pt>
                <c:pt idx="1">
                  <c:v>0.21228929999999999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0.1341706</c:v>
                </c:pt>
                <c:pt idx="1">
                  <c:v>0.37441940000000001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0.49134309999999998</c:v>
                </c:pt>
                <c:pt idx="1">
                  <c:v>0.37453639999999999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7.1508699999999994E-2</c:v>
                </c:pt>
                <c:pt idx="1">
                  <c:v>0.18009140000000001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8.6764099999999997E-2</c:v>
                </c:pt>
                <c:pt idx="1">
                  <c:v>8.8362800000000005E-2</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0.14083280000000001</c:v>
                </c:pt>
                <c:pt idx="1">
                  <c:v>0.1239854</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0.70272610000000002</c:v>
                </c:pt>
                <c:pt idx="1">
                  <c:v>0.63712380000000002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0.81571819999999995</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0.75953570000000004</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0.78155339999999995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0.82867380000000002</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0.83918820000000005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0.86780579999999996</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0.86329739999999999</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0.86243899999999996</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0.86494260000000001</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0.87557960000000001</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0.9438202</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0.93183780000000005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0.93106999999999995</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0.93909779999999998</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0.95024470000000005</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0.15422569999999999</c:v>
                </c:pt>
                <c:pt idx="1">
                  <c:v>0.27709830000000002</c:v>
                </c:pt>
                <c:pt idx="2">
                  <c:v>0.14507890000000001</c:v>
                </c:pt>
                <c:pt idx="3">
                  <c:v>0.15102769999999999</c:v>
                </c:pt>
                <c:pt idx="4">
                  <c:v>7.7532000000000004E-2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5.3739799999999997E-2</c:v>
                </c:pt>
                <c:pt idx="1">
                  <c:v>4.9545899999999997E-2</c:v>
                </c:pt>
                <c:pt idx="2">
                  <c:v>4.2100600000000002E-2</c:v>
                </c:pt>
                <c:pt idx="3">
                  <c:v>3.4981900000000003E-2</c:v>
                </c:pt>
                <c:pt idx="4">
                  <c:v>5.4960000000000002E-2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7.9344200000000004E-2</c:v>
                </c:pt>
                <c:pt idx="1">
                  <c:v>8.6895899999999998E-2</c:v>
                </c:pt>
                <c:pt idx="2">
                  <c:v>0.11008510000000001</c:v>
                </c:pt>
                <c:pt idx="3">
                  <c:v>7.4929700000000002E-2</c:v>
                </c:pt>
                <c:pt idx="4">
                  <c:v>7.6489100000000004E-2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0.83278799999999997</c:v>
                </c:pt>
                <c:pt idx="1">
                  <c:v>0.78171599999999997</c:v>
                </c:pt>
                <c:pt idx="2">
                  <c:v>0.81465220000000005</c:v>
                </c:pt>
                <c:pt idx="3">
                  <c:v>0.86054679999999995</c:v>
                </c:pt>
                <c:pt idx="4">
                  <c:v>0.88975459999999995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0.78899090000000005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0.79132789999999997</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0.78559999999999997</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0.81852789999999997</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0.71577849999999998</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0.71104540000000005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0.70022879999999998</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0.72170210000000001</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0.74361310000000003</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0.81424149999999995</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0.78120619999999996</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0.77840909999999996</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0.79653680000000004</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0.81570189999999998</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0.77354089999999998</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0.7487684</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0.76051780000000002</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0.77743329999999999</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0.77933339999999995</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0.69638350000000004</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0.75207230000000003</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0.81135369999999996</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0.82211860000000003</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0.82451050000000004</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0.95683459999999998</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0.93703400000000003</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0.94455250000000002</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0.94661919999999999</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0.95282290000000003</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0.82400720000000005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0.80280530000000005</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0.78522840000000005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0.81915649999999995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0.82403099999999996</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0.96669669999999996</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0.95898280000000002</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0.9635667</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0.96659399999999995</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0.96056779999999997</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0.89068440000000004</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0.87478259999999997</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0.87106600000000001</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0.87383900000000003</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0.88561820000000002</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0.92811500000000002</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0.91690550000000004</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0.92917369999999999</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0.9356913</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0.9200834</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4.3464799999999998E-2</c:v>
                </c:pt>
                <c:pt idx="1">
                  <c:v>5.9299200000000003E-2</c:v>
                </c:pt>
                <c:pt idx="2">
                  <c:v>7.8074500000000005E-2</c:v>
                </c:pt>
                <c:pt idx="3">
                  <c:v>0.1027874</c:v>
                </c:pt>
                <c:pt idx="4">
                  <c:v>4.0036599999999999E-2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2.8678100000000002E-2</c:v>
                </c:pt>
                <c:pt idx="1">
                  <c:v>3.9814200000000001E-2</c:v>
                </c:pt>
                <c:pt idx="2">
                  <c:v>9.01478E-2</c:v>
                </c:pt>
                <c:pt idx="3">
                  <c:v>4.97632E-2</c:v>
                </c:pt>
                <c:pt idx="4">
                  <c:v>2.45825E-2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3.4162100000000001E-2</c:v>
                </c:pt>
                <c:pt idx="1">
                  <c:v>0.10034410000000001</c:v>
                </c:pt>
                <c:pt idx="2">
                  <c:v>0.1194847</c:v>
                </c:pt>
                <c:pt idx="3">
                  <c:v>8.5533399999999996E-2</c:v>
                </c:pt>
                <c:pt idx="4">
                  <c:v>4.14466E-2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0.94924710000000001</c:v>
                </c:pt>
                <c:pt idx="1">
                  <c:v>0.87298439999999999</c:v>
                </c:pt>
                <c:pt idx="2">
                  <c:v>0.84009149999999999</c:v>
                </c:pt>
                <c:pt idx="3">
                  <c:v>0.82139110000000004</c:v>
                </c:pt>
                <c:pt idx="4">
                  <c:v>0.95177109999999998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0.88331890000000002</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0.88654149999999998</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0.87170150000000002</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0.89117040000000003</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0.88358210000000004</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0.84824900000000003</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0.848271</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0.86170210000000003</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0.87453420000000004</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0.85970749999999996</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0.74480970000000002</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0.72135009999999999</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0.71428570000000002</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0.74536720000000001</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0.78758410000000001</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0.5888717</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0.61499999999999999</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0.5761773</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0.77959579999999995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0.83347709999999997</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0.84659640000000003</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0.86767890000000003</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0.87883560000000005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0.82101170000000001</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0.80654340000000002</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0.79554820000000004</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0.84187500000000004</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0.82620320000000003</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0.82572619999999997</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0.84486689999999998</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0.82532749999999999</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0.846912</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0.86576710000000001</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0.72310410000000003</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0.70381680000000002</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0.73090909999999998</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0.73806269999999996</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0.75441179999999997</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0.80688040000000005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0.78794319999999995</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0.78506229999999999</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0.8158552</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0.80707609999999996</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0.93326980000000004</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0.93025210000000003</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0.94711540000000005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0.95474139999999996</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0.95701349999999996</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0.18351529999999999</c:v>
                </c:pt>
                <c:pt idx="1">
                  <c:v>0.1241657</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5.7748399999999998E-2</c:v>
                </c:pt>
                <c:pt idx="1">
                  <c:v>5.5164999999999999E-2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0.13034080000000001</c:v>
                </c:pt>
                <c:pt idx="1">
                  <c:v>0.18334590000000001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0.80962849999999997</c:v>
                </c:pt>
                <c:pt idx="1">
                  <c:v>0.73847759999999996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0.99</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0.98717949999999999</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0.99175259999999998</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0.99438990000000005</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0.99237810000000004</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0.94312799999999997</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0.93794080000000002</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0.94312799999999997</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0.94754839999999996</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0.95325950000000004</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0.75151520000000005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0.70097089999999995</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0.66586540000000005</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0.70517240000000003</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0.69622640000000002</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0.83067729999999995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0.77839849999999999</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0.79058830000000002</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0.78401359999999998</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0.78532109999999999</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0.75882349999999998</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0.72574629999999996</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0.72621809999999998</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0.77926419999999996</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0.75276750000000003</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0.70071260000000002</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0.73825499999999999</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0.75149699999999997</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0.71958759999999999</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0.75862070000000004</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0.86434109999999997</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0.81170019999999998</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0.78110599999999997</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0.83663370000000004</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0.84086799999999995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0.91225420000000002</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0.89480349999999997</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0.90156250000000004</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0.91381349999999995</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0.91448280000000004</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0.8356401</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0.82140049999999998</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0.7976723</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0.81489069999999997</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0.84249090000000004</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0.91400000000000003</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0.89543720000000004</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0.90614340000000004</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0.91962619999999995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0.14859839999999999</c:v>
                </c:pt>
                <c:pt idx="1">
                  <c:v>0.16410350000000001</c:v>
                </c:pt>
                <c:pt idx="2">
                  <c:v>0.12256549999999999</c:v>
                </c:pt>
                <c:pt idx="3">
                  <c:v>8.1679299999999996E-2</c:v>
                </c:pt>
                <c:pt idx="4">
                  <c:v>0.1035089</c:v>
                </c:pt>
                <c:pt idx="5">
                  <c:v>0.1563987</c:v>
                </c:pt>
                <c:pt idx="6">
                  <c:v>0.11567089999999999</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6.9168999999999994E-2</c:v>
                </c:pt>
                <c:pt idx="1">
                  <c:v>8.16133E-2</c:v>
                </c:pt>
                <c:pt idx="2">
                  <c:v>7.5727699999999995E-2</c:v>
                </c:pt>
                <c:pt idx="3">
                  <c:v>7.8640299999999996E-2</c:v>
                </c:pt>
                <c:pt idx="4">
                  <c:v>8.0691100000000002E-2</c:v>
                </c:pt>
                <c:pt idx="5">
                  <c:v>6.5789100000000003E-2</c:v>
                </c:pt>
                <c:pt idx="6">
                  <c:v>5.5182299999999997E-2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0.18645539999999999</c:v>
                </c:pt>
                <c:pt idx="1">
                  <c:v>0.1416876</c:v>
                </c:pt>
                <c:pt idx="2">
                  <c:v>0.14198050000000001</c:v>
                </c:pt>
                <c:pt idx="3">
                  <c:v>0.1275732</c:v>
                </c:pt>
                <c:pt idx="4">
                  <c:v>0.2458388</c:v>
                </c:pt>
                <c:pt idx="5">
                  <c:v>0.1225203</c:v>
                </c:pt>
                <c:pt idx="6">
                  <c:v>9.6900700000000006E-2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0.8435589</c:v>
                </c:pt>
                <c:pt idx="1">
                  <c:v>0.76227889999999998</c:v>
                </c:pt>
                <c:pt idx="2">
                  <c:v>0.7574959</c:v>
                </c:pt>
                <c:pt idx="3">
                  <c:v>0.79226450000000004</c:v>
                </c:pt>
                <c:pt idx="4">
                  <c:v>0.70261709999999999</c:v>
                </c:pt>
                <c:pt idx="5">
                  <c:v>0.8626916</c:v>
                </c:pt>
                <c:pt idx="6">
                  <c:v>0.90444959999999996</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0.92621359999999997</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0.91160220000000003</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0.90804589999999996</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0.90743799999999997</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0.90181820000000001</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0.88812789999999997</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0.87179490000000004</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0.862259</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0.87283239999999995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0.86051500000000003</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0.87854889999999997</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0.87995199999999996</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0.88705239999999996</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0.80829019999999996</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0.84331800000000001</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0.84771569999999996</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0.85767789999999999</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0.75555559999999999</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0.79591829999999997</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0.80204779999999998</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0.79591829999999997</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0.88452090000000005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0.89411770000000002</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0.87362640000000003</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0.88537549999999998</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0.89823010000000003</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0.87301589999999996</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0.8457711</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0.84444450000000004</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0.85990339999999998</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0.80914830000000004</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0.80218179999999994</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0.7706577</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0.78997459999999997</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0.78904660000000004</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0.82051280000000004</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0.83828380000000002</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0.84814820000000002</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0.74626859999999995</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0.75517239999999997</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0.7428572</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6.9752099999999997E-2</c:v>
                </c:pt>
                <c:pt idx="1">
                  <c:v>7.5008400000000003E-2</c:v>
                </c:pt>
                <c:pt idx="2">
                  <c:v>0.28342279999999997</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2.85534E-2</c:v>
                </c:pt>
                <c:pt idx="1">
                  <c:v>6.8629200000000001E-2</c:v>
                </c:pt>
                <c:pt idx="2">
                  <c:v>0.1228776</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6.1878000000000002E-2</c:v>
                </c:pt>
                <c:pt idx="1">
                  <c:v>9.1996300000000003E-2</c:v>
                </c:pt>
                <c:pt idx="2">
                  <c:v>0.13019620000000001</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0.95860970000000001</c:v>
                </c:pt>
                <c:pt idx="1">
                  <c:v>0.80486150000000001</c:v>
                </c:pt>
                <c:pt idx="2">
                  <c:v>0.76497689999999996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0.8361111</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0.86626740000000002</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0.8520972</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0.80527380000000004</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0.83746129999999996</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0.80998389999999998</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0.54564760000000001</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0.56046059999999998</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0.54466230000000004</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0.57942380000000004</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0.61268210000000001</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0.59982170000000001</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0.58600830000000004</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0.59962579999999999</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0.63951840000000004</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0.64489490000000005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0.86796530000000005</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0.87048190000000003</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0.89455779999999996</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0.89612530000000001</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0.90610749999999995</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0.71355500000000005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0.73147410000000002</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0.704291</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0.74350210000000005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0.74406530000000004</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0.74610969999999999</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0.74374530000000005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0.73552980000000001</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0.76721309999999998</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0.77183100000000004</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0.356962</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0.49128539999999998</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0.62040819999999997</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0.60373829999999995</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0.6008869</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0.59432390000000002</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0.63636360000000003</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0.19046260000000001</c:v>
                </c:pt>
                <c:pt idx="1">
                  <c:v>0.1067557</c:v>
                </c:pt>
                <c:pt idx="2">
                  <c:v>5.1932800000000001E-2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5.1113899999999997E-2</c:v>
                </c:pt>
                <c:pt idx="1">
                  <c:v>3.3048599999999997E-2</c:v>
                </c:pt>
                <c:pt idx="2">
                  <c:v>1.6322699999999999E-2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9.0540899999999994E-2</c:v>
                </c:pt>
                <c:pt idx="1">
                  <c:v>4.5055900000000003E-2</c:v>
                </c:pt>
                <c:pt idx="2">
                  <c:v>3.3455999999999998E-3</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0.79021410000000003</c:v>
                </c:pt>
                <c:pt idx="1">
                  <c:v>0.95154589999999994</c:v>
                </c:pt>
                <c:pt idx="2">
                  <c:v>0.99224650000000003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0.58514730000000004</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0.59672130000000001</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0.65079370000000003</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0.66314779999999995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0.70278640000000003</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0.9013312</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0.88516399999999995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0.91804640000000004</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0.92191429999999996</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0.922821</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0.93220340000000002</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0.91016200000000003</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0.92636980000000002</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0.93376619999999999</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0.92376999999999998</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0.65609989999999996</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0.64891699999999997</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0.67297580000000001</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0.69890799999999997</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0.71282920000000005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0.79965459999999999</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0.79765399999999997</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0.82638889999999998</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0.85342470000000004</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0.84830640000000002</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0.38636359999999997</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0.36807820000000002</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0.4061303</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0.38387100000000002</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0.43333329999999998</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9.0585871000000004</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8.9303007000000001</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9.0278481999999993</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9.1254825999999998</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9.1274575999999996</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0.39557399999999998</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0.37125750000000002</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0.35546339999999998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0.39826840000000002</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0.38644070000000003</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4.7933099999999999E-2</c:v>
                </c:pt>
                <c:pt idx="1">
                  <c:v>5.4462999999999998E-2</c:v>
                </c:pt>
                <c:pt idx="2">
                  <c:v>6.19906E-2</c:v>
                </c:pt>
                <c:pt idx="3">
                  <c:v>0.14391470000000001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3.9386600000000001E-2</c:v>
                </c:pt>
                <c:pt idx="1">
                  <c:v>4.1482999999999999E-2</c:v>
                </c:pt>
                <c:pt idx="2">
                  <c:v>4.4604600000000001E-2</c:v>
                </c:pt>
                <c:pt idx="3">
                  <c:v>7.2025099999999995E-2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9.3053300000000005E-2</c:v>
                </c:pt>
                <c:pt idx="1">
                  <c:v>0.14459369999999999</c:v>
                </c:pt>
                <c:pt idx="2">
                  <c:v>5.7744900000000002E-2</c:v>
                </c:pt>
                <c:pt idx="3">
                  <c:v>0.1714426</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0.86551509999999998</c:v>
                </c:pt>
                <c:pt idx="1">
                  <c:v>0.82249139999999998</c:v>
                </c:pt>
                <c:pt idx="2">
                  <c:v>0.87505949999999999</c:v>
                </c:pt>
                <c:pt idx="3">
                  <c:v>0.58278079999999999</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9.5655299999999999E-2</c:v>
                </c:pt>
                <c:pt idx="1">
                  <c:v>0.16199730000000001</c:v>
                </c:pt>
                <c:pt idx="2">
                  <c:v>0.14265949999999999</c:v>
                </c:pt>
                <c:pt idx="3">
                  <c:v>6.8699899999999994E-2</c:v>
                </c:pt>
                <c:pt idx="4">
                  <c:v>0.1807801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4.5594099999999999E-2</c:v>
                </c:pt>
                <c:pt idx="1">
                  <c:v>7.9401399999999997E-2</c:v>
                </c:pt>
                <c:pt idx="2">
                  <c:v>4.68762E-2</c:v>
                </c:pt>
                <c:pt idx="3">
                  <c:v>5.8417400000000001E-2</c:v>
                </c:pt>
                <c:pt idx="4">
                  <c:v>6.9031200000000001E-2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6.2721399999999997E-2</c:v>
                </c:pt>
                <c:pt idx="1">
                  <c:v>9.53407E-2</c:v>
                </c:pt>
                <c:pt idx="2">
                  <c:v>6.3079200000000002E-2</c:v>
                </c:pt>
                <c:pt idx="3">
                  <c:v>0.23718020000000001</c:v>
                </c:pt>
                <c:pt idx="4">
                  <c:v>9.5786200000000002E-2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0.77052830000000005</c:v>
                </c:pt>
                <c:pt idx="1">
                  <c:v>0.74409749999999997</c:v>
                </c:pt>
                <c:pt idx="2">
                  <c:v>0.90633430000000004</c:v>
                </c:pt>
                <c:pt idx="3">
                  <c:v>0.64732659999999997</c:v>
                </c:pt>
                <c:pt idx="4">
                  <c:v>0.61206830000000001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30/06/2026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6</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6/30/2026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6/30/2026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6/30/2026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6/30/2026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6/30/2026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6/30/2026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6/30/2026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6/30/2026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6/30/2026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6/30/2026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6/30/2026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6/30/2026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6.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7.xml"/><Relationship Id="rId13" Type="http://schemas.openxmlformats.org/officeDocument/2006/relationships/slide" Target="slide40.xml"/><Relationship Id="rId3" Type="http://schemas.openxmlformats.org/officeDocument/2006/relationships/slide" Target="slide6.xml"/><Relationship Id="rId7" Type="http://schemas.openxmlformats.org/officeDocument/2006/relationships/slide" Target="slide13.xml"/><Relationship Id="rId12" Type="http://schemas.openxmlformats.org/officeDocument/2006/relationships/slide" Target="slide36.xml"/><Relationship Id="rId2" Type="http://schemas.openxmlformats.org/officeDocument/2006/relationships/slide" Target="slide3.xml"/><Relationship Id="rId16" Type="http://schemas.openxmlformats.org/officeDocument/2006/relationships/slide" Target="slide52.xml"/><Relationship Id="rId1" Type="http://schemas.openxmlformats.org/officeDocument/2006/relationships/slideLayout" Target="../slideLayouts/slideLayout5.xml"/><Relationship Id="rId6" Type="http://schemas.openxmlformats.org/officeDocument/2006/relationships/slide" Target="slide11.xml"/><Relationship Id="rId11" Type="http://schemas.openxmlformats.org/officeDocument/2006/relationships/slide" Target="slide31.xml"/><Relationship Id="rId5" Type="http://schemas.openxmlformats.org/officeDocument/2006/relationships/slide" Target="slide10.xml"/><Relationship Id="rId15" Type="http://schemas.openxmlformats.org/officeDocument/2006/relationships/slide" Target="slide48.xml"/><Relationship Id="rId10" Type="http://schemas.openxmlformats.org/officeDocument/2006/relationships/slide" Target="slide27.xml"/><Relationship Id="rId4" Type="http://schemas.openxmlformats.org/officeDocument/2006/relationships/slide" Target="slide8.xml"/><Relationship Id="rId9" Type="http://schemas.openxmlformats.org/officeDocument/2006/relationships/slide" Target="slide22.xml"/><Relationship Id="rId14" Type="http://schemas.openxmlformats.org/officeDocument/2006/relationships/slide" Target="slide44.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3.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4.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5.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6.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7.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8.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9.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1.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2.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3.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Royal Devon University Healthcare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10</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11</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1,525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2,652</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58</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4181068487"/>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2,804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1,525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333632144"/>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1,198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1,525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4107516502"/>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1,525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12</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4088070074"/>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1,412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1,525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13</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4149138"/>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6643679"/>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9921137"/>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07247767"/>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14</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1890285"/>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3125057"/>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82507618"/>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3940205"/>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15</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9012691"/>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0060187"/>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8768437"/>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16</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4930527"/>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47342422"/>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40849662"/>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23905227"/>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9641938"/>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17</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653955213"/>
              </p:ext>
            </p:extLst>
          </p:nvPr>
        </p:nvGraphicFramePr>
        <p:xfrm>
          <a:off x="349101" y="2137960"/>
          <a:ext cx="6775787" cy="10883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01365801"/>
              </p:ext>
            </p:extLst>
          </p:nvPr>
        </p:nvGraphicFramePr>
        <p:xfrm>
          <a:off x="346543" y="3385048"/>
          <a:ext cx="6775787" cy="1970405"/>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1330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1399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767064051"/>
              </p:ext>
            </p:extLst>
          </p:nvPr>
        </p:nvGraphicFramePr>
        <p:xfrm>
          <a:off x="346543" y="5496646"/>
          <a:ext cx="6775791" cy="197040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91302859"/>
              </p:ext>
            </p:extLst>
          </p:nvPr>
        </p:nvGraphicFramePr>
        <p:xfrm>
          <a:off x="346543" y="7608244"/>
          <a:ext cx="6775791" cy="13823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18</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218423379"/>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840635048"/>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308263321"/>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19</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602792453"/>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412924967"/>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90441609"/>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8</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40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44</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48</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20</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369778342"/>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163284674"/>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671846556"/>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49%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256622893"/>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44%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21</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51694541"/>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22</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695928142"/>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671541832"/>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480575721"/>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23</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785135913"/>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492955310"/>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470890654"/>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422597859"/>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24</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464963371"/>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27485996"/>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25</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657441412"/>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510195583"/>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017108065"/>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26</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995037046"/>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4253095892"/>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27</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4032749186"/>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267282842"/>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399303877"/>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756159811"/>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341906722"/>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28</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556434184"/>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4245801751"/>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907096646"/>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29</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674646364"/>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344859350"/>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492549072"/>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969332626"/>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1155093636"/>
              </p:ext>
            </p:extLst>
          </p:nvPr>
        </p:nvGraphicFramePr>
        <p:xfrm>
          <a:off x="428498" y="1242695"/>
          <a:ext cx="6732322" cy="875411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Q03. Referral for diagnosis was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Q05. Patient received all the information needed about the diagnostic test in advance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Q06. Diagnostic test staff appeared to completely have all the information they needed about the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Q13. Patient was definitely told sensitively that they had cancer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Q14. Cancer diagnosis explained in a way the patient could completely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Q16. Patient was told they could go back later for more information about their diagnosis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Q20. Treatment options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Q22. Family and/or carers were definitely involved as much as the patient wanted them to be in decisions about treatment options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8683441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001185138"/>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5234865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Q28. Patient definitely got the right level of support for their overall health and well being from hospital staff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9566931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Q31. Patient had confidence and trust in all of the team looking after them during their stay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1445673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Q32. Patient's family, or someone close, was definitely able to talk to a member of the team looking after the patient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70778712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Q33. Patient was always involved in decisions about their care and treatment whilst in hospital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56009037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6433196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Q35. Patient was always able to discuss worries and fears with hospital staff</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3014152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Q37. Patient was always treated with respect and dignity while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895435959"/>
                  </a:ext>
                </a:extLst>
              </a:tr>
              <a:tr h="264795">
                <a:tc>
                  <a:txBody>
                    <a:bodyPr/>
                    <a:lstStyle/>
                    <a:p>
                      <a:pPr algn="l" fontAlgn="t"/>
                      <a:r>
                        <a:rPr lang="en-GB" sz="850" b="0" i="0" u="none" strike="noStrike" noProof="0" dirty="0">
                          <a:solidFill>
                            <a:srgbClr val="000000"/>
                          </a:solidFill>
                          <a:effectLst/>
                          <a:latin typeface="Arial" panose="020B0604020202020204" pitchFamily="34" charset="0"/>
                          <a:cs typeface="Arial" panose="020B0604020202020204" pitchFamily="34" charset="0"/>
                        </a:rPr>
                        <a:t>Q38. Patient received easily understandable information about what they should or should not do after leaving hospital</a:t>
                      </a: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170490339"/>
                  </a:ext>
                </a:extLst>
              </a:tr>
              <a:tr h="264795">
                <a:tc>
                  <a:txBody>
                    <a:bodyPr/>
                    <a:lstStyle/>
                    <a:p>
                      <a:pPr algn="l" fontAlgn="t"/>
                      <a:r>
                        <a:rPr lang="en-GB" sz="850" b="0" i="0" u="none" strike="noStrike" noProof="0" dirty="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279978215"/>
                  </a:ext>
                </a:extLst>
              </a:tr>
              <a:tr h="264795">
                <a:tc>
                  <a:txBody>
                    <a:bodyPr/>
                    <a:lstStyle/>
                    <a:p>
                      <a:pPr algn="l" fontAlgn="t"/>
                      <a:r>
                        <a:rPr lang="en-GB" sz="850" b="0" i="0" u="none" strike="noStrike" noProof="0" dirty="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334037326"/>
                  </a:ext>
                </a:extLst>
              </a:tr>
              <a:tr h="264795">
                <a:tc>
                  <a:txBody>
                    <a:bodyPr/>
                    <a:lstStyle/>
                    <a:p>
                      <a:pPr algn="l" fontAlgn="t"/>
                      <a:r>
                        <a:rPr lang="en-GB" sz="850" b="0" i="0" u="none" strike="noStrike" noProof="0" dirty="0">
                          <a:solidFill>
                            <a:srgbClr val="000000"/>
                          </a:solidFill>
                          <a:effectLst/>
                          <a:latin typeface="Arial" panose="020B0604020202020204" pitchFamily="34" charset="0"/>
                          <a:cs typeface="Arial" panose="020B0604020202020204" pitchFamily="34" charset="0"/>
                        </a:rPr>
                        <a:t>Q46. Patient was given information that they could access about support in dealing with immediate side effects from treatment</a:t>
                      </a: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126909779"/>
                  </a:ext>
                </a:extLst>
              </a:tr>
              <a:tr h="264795">
                <a:tc>
                  <a:txBody>
                    <a:bodyPr/>
                    <a:lstStyle/>
                    <a:p>
                      <a:pPr algn="l" fontAlgn="t"/>
                      <a:r>
                        <a:rPr lang="en-GB" sz="850" b="0" i="0" u="none" strike="noStrike" noProof="0" dirty="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60601486"/>
                  </a:ext>
                </a:extLst>
              </a:tr>
              <a:tr h="264795">
                <a:tc>
                  <a:txBody>
                    <a:bodyPr/>
                    <a:lstStyle/>
                    <a:p>
                      <a:pPr algn="l" fontAlgn="t"/>
                      <a:r>
                        <a:rPr lang="en-GB" sz="850" b="0" i="0" u="none" strike="noStrike" noProof="0" dirty="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39240442"/>
                  </a:ext>
                </a:extLst>
              </a:tr>
              <a:tr h="264795">
                <a:tc>
                  <a:txBody>
                    <a:bodyPr/>
                    <a:lstStyle/>
                    <a:p>
                      <a:pPr algn="l" fontAlgn="t"/>
                      <a:r>
                        <a:rPr lang="en-GB" sz="850" b="0" i="0" u="none" strike="noStrike" noProof="0" dirty="0">
                          <a:solidFill>
                            <a:srgbClr val="000000"/>
                          </a:solidFill>
                          <a:effectLst/>
                          <a:latin typeface="Arial" panose="020B0604020202020204" pitchFamily="34" charset="0"/>
                          <a:cs typeface="Arial" panose="020B0604020202020204" pitchFamily="34" charset="0"/>
                        </a:rPr>
                        <a:t>Q49. Care team gave family, or someone close, all the information needed to help care for the patient at home </a:t>
                      </a: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154156929"/>
                  </a:ext>
                </a:extLst>
              </a:tr>
              <a:tr h="264795">
                <a:tc>
                  <a:txBody>
                    <a:bodyPr/>
                    <a:lstStyle/>
                    <a:p>
                      <a:pPr algn="l" fontAlgn="t"/>
                      <a:r>
                        <a:rPr lang="en-GB" sz="850" b="0" i="0" u="none" strike="noStrike" noProof="0" dirty="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62001000"/>
                  </a:ext>
                </a:extLst>
              </a:tr>
              <a:tr h="264795">
                <a:tc>
                  <a:txBody>
                    <a:bodyPr/>
                    <a:lstStyle/>
                    <a:p>
                      <a:pPr algn="l" fontAlgn="t"/>
                      <a:r>
                        <a:rPr lang="en-GB" sz="850" b="0" i="0" u="none" strike="noStrike" noProof="0" dirty="0">
                          <a:solidFill>
                            <a:srgbClr val="000000"/>
                          </a:solidFill>
                          <a:effectLst/>
                          <a:latin typeface="Arial" panose="020B0604020202020204" pitchFamily="34" charset="0"/>
                          <a:cs typeface="Arial" panose="020B0604020202020204" pitchFamily="34" charset="0"/>
                        </a:rPr>
                        <a:t>Q51. Patient definitely received the help or support needed from their GP practice since their cancer diagnosis</a:t>
                      </a: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49%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165942250"/>
                  </a:ext>
                </a:extLst>
              </a:tr>
              <a:tr h="264795">
                <a:tc>
                  <a:txBody>
                    <a:bodyPr/>
                    <a:lstStyle/>
                    <a:p>
                      <a:pPr algn="l" fontAlgn="t"/>
                      <a:r>
                        <a:rPr lang="en-GB" sz="850" b="0" i="0" u="none" strike="noStrike" noProof="0" dirty="0">
                          <a:solidFill>
                            <a:srgbClr val="000000"/>
                          </a:solidFill>
                          <a:effectLst/>
                          <a:latin typeface="Arial" panose="020B0604020202020204" pitchFamily="34" charset="0"/>
                          <a:cs typeface="Arial" panose="020B0604020202020204" pitchFamily="34" charset="0"/>
                        </a:rPr>
                        <a:t>Q53. After treatment, the patient definitely could get enough emotional support at home from community or voluntary services </a:t>
                      </a: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44%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277394974"/>
                  </a:ext>
                </a:extLst>
              </a:tr>
              <a:tr h="264795">
                <a:tc>
                  <a:txBody>
                    <a:bodyPr/>
                    <a:lstStyle/>
                    <a:p>
                      <a:pPr algn="l" fontAlgn="t"/>
                      <a:r>
                        <a:rPr lang="en-GB" sz="850" b="0" i="0" u="none" strike="noStrike" noProof="0" dirty="0">
                          <a:solidFill>
                            <a:srgbClr val="000000"/>
                          </a:solidFill>
                          <a:effectLst/>
                          <a:latin typeface="Arial" panose="020B0604020202020204" pitchFamily="34" charset="0"/>
                          <a:cs typeface="Arial" panose="020B0604020202020204" pitchFamily="34" charset="0"/>
                        </a:rPr>
                        <a:t>Q54. The right amount of information and support was offered to the patient between final treatment and the follow up appointment </a:t>
                      </a: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dirty="0">
                          <a:latin typeface="Arial" panose="020B0604020202020204" pitchFamily="34" charset="0"/>
                          <a:cs typeface="Arial" panose="020B0604020202020204" pitchFamily="34" charset="0"/>
                        </a:rPr>
                        <a:t>80%</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858090153"/>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30</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666483207"/>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242493392"/>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31</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244063247"/>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535103794"/>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84972039"/>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865529287"/>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2870044" y="622300"/>
            <a:ext cx="4408579"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Royal Devon University Healthcare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32</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752955228"/>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148664012"/>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683612445"/>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33</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568118332"/>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475213961"/>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34</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961241085"/>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297879805"/>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542110594"/>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79506319"/>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35</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196293366"/>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36</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698423773"/>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994063135"/>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4175644510"/>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4214877623"/>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86347125"/>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37</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562744271"/>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939585347"/>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661989760"/>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38</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525699911"/>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631646252"/>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857312776"/>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815205420"/>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39</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133999594"/>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25533078"/>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2EBBB2A-E84F-DC4D-11CC-547E7EC55915}"/>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E45EF6DB-6C30-BB4E-3C21-C41F7C9C796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4</a:t>
            </a:fld>
            <a:endParaRPr lang="en-GB" spc="-25" noProof="0" dirty="0"/>
          </a:p>
        </p:txBody>
      </p:sp>
      <p:grpSp>
        <p:nvGrpSpPr>
          <p:cNvPr id="2" name="Group 1">
            <a:extLst>
              <a:ext uri="{FF2B5EF4-FFF2-40B4-BE49-F238E27FC236}">
                <a16:creationId xmlns:a16="http://schemas.microsoft.com/office/drawing/2014/main" id="{011459D8-4FD3-D581-289C-D809615AEE8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DE877A4B-3B98-E10A-9D71-48388114894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4E0AF97A-43A5-293A-108B-97E2E4E829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a:extLst>
              <a:ext uri="{FF2B5EF4-FFF2-40B4-BE49-F238E27FC236}">
                <a16:creationId xmlns:a16="http://schemas.microsoft.com/office/drawing/2014/main" id="{85898B07-830F-8332-1595-9FAADECE86DA}"/>
              </a:ext>
            </a:extLst>
          </p:cNvPr>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50628525-061E-6B5C-F277-181313EB68F9}"/>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a:extLst>
              <a:ext uri="{FF2B5EF4-FFF2-40B4-BE49-F238E27FC236}">
                <a16:creationId xmlns:a16="http://schemas.microsoft.com/office/drawing/2014/main" id="{5C7E021A-372C-AD01-A06A-721205C27264}"/>
              </a:ext>
            </a:extLst>
          </p:cNvPr>
          <p:cNvGraphicFramePr>
            <a:graphicFrameLocks noGrp="1"/>
          </p:cNvGraphicFramePr>
          <p:nvPr>
            <p:extLst>
              <p:ext uri="{D42A27DB-BD31-4B8C-83A1-F6EECF244321}">
                <p14:modId xmlns:p14="http://schemas.microsoft.com/office/powerpoint/2010/main" val="2371062526"/>
              </p:ext>
            </p:extLst>
          </p:nvPr>
        </p:nvGraphicFramePr>
        <p:xfrm>
          <a:off x="428498" y="1242695"/>
          <a:ext cx="6732322" cy="153035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dirty="0">
                          <a:latin typeface="Arial" panose="020B0604020202020204" pitchFamily="34" charset="0"/>
                          <a:cs typeface="Arial" panose="020B0604020202020204" pitchFamily="34" charset="0"/>
                        </a:rPr>
                        <a:t>65%</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753387622"/>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Q56. The whole care team worked well together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822808270"/>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34401232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Q59. Patient's average rating of care scored from very poor to very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dirty="0">
                          <a:latin typeface="Arial" panose="020B0604020202020204" pitchFamily="34" charset="0"/>
                          <a:cs typeface="Arial" panose="020B0604020202020204" pitchFamily="34" charset="0"/>
                        </a:rPr>
                        <a:t>8.9</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100099990"/>
                  </a:ext>
                </a:extLst>
              </a:tr>
            </a:tbl>
          </a:graphicData>
        </a:graphic>
      </p:graphicFrame>
      <p:sp>
        <p:nvSpPr>
          <p:cNvPr id="10" name="txt_org_name">
            <a:extLst>
              <a:ext uri="{FF2B5EF4-FFF2-40B4-BE49-F238E27FC236}">
                <a16:creationId xmlns:a16="http://schemas.microsoft.com/office/drawing/2014/main" id="{C1C45304-BFDB-258E-E76E-B698C2132112}"/>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9CD8C794-F6C3-69EE-8667-5A9668485E5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extLst>
      <p:ext uri="{BB962C8B-B14F-4D97-AF65-F5344CB8AC3E}">
        <p14:creationId xmlns:p14="http://schemas.microsoft.com/office/powerpoint/2010/main" val="12063385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40</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1948620428"/>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71889917"/>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4054761525"/>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4191307226"/>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41</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93226625"/>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672464307"/>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571848168"/>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933116981"/>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42</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312593318"/>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776000475"/>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2529323808"/>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367654593"/>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43</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489206854"/>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099704423"/>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44</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2754623454"/>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279755659"/>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843545248"/>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167856166"/>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076367617"/>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45</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568784958"/>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711610884"/>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242597789"/>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46</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931160348"/>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533240676"/>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95301553"/>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396494196"/>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47</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4159604688"/>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4022343860"/>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48</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548606077"/>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62354665"/>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301792411"/>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147314750"/>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795454935"/>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49</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713751301"/>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614375783"/>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875739510"/>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5</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6189515"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Royal Devon University Healthcare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50</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541863998"/>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349576369"/>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6676718"/>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51</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707552832"/>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379917919"/>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735306333"/>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52</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16502647"/>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2736147"/>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5494934"/>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5421445"/>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23238425"/>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71501104"/>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0702399"/>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3551992"/>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8923304"/>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477806516"/>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94322510"/>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2202898"/>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45048273"/>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88617486"/>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25572946"/>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0088008"/>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1746910"/>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3477427"/>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41410070"/>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7544919"/>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54</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59879450"/>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4158041"/>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56022479"/>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5173459"/>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07261557"/>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87718147"/>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48513516"/>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951295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6059244"/>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0177822"/>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55</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7894709"/>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0291059"/>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01961701"/>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96209146"/>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8453164"/>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92526464"/>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8501243"/>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0482924"/>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95481518"/>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5636344"/>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56</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82881413"/>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70409488"/>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1000451"/>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0563613"/>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25586579"/>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8808329"/>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9965549"/>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07925121"/>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2834934"/>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7125356"/>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23302"/>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75998375"/>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7313559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25064333"/>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0550934"/>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3498326"/>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73826809"/>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24339277"/>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63863257"/>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27809067"/>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8110568"/>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3115099"/>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75969878"/>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22874675"/>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58711523"/>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939550"/>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54270535"/>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39152933"/>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97351422"/>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1785926"/>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63513032"/>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4997438"/>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25007851"/>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74168241"/>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87467073"/>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3174104"/>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01756702"/>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3400434"/>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223319"/>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6258154"/>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6</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0827484"/>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68119339"/>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08148262"/>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3271712"/>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11229009"/>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3843324"/>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26003213"/>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53995757"/>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86625032"/>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7814509"/>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99517072"/>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1713800"/>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97152515"/>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23564018"/>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68377436"/>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3267266"/>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88844892"/>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9471653"/>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16069356"/>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2692081"/>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62</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4884632"/>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0196019"/>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41233001"/>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45677627"/>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58003099"/>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3548005"/>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7711026"/>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9422101"/>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72119847"/>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8074984"/>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14311306"/>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0830322"/>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38574535"/>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87858737"/>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9955096"/>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1985346"/>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34521934"/>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8331845"/>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64</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2979374"/>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25230914"/>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77812131"/>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6569402"/>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7</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8</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2870044" y="622300"/>
            <a:ext cx="4408579" cy="276999"/>
          </a:xfrm>
          <a:prstGeom prst="rect">
            <a:avLst/>
          </a:prstGeom>
          <a:noFill/>
        </p:spPr>
        <p:txBody>
          <a:bodyPr wrap="none" rtlCol="0">
            <a:spAutoFit/>
          </a:bodyPr>
          <a:lstStyle/>
          <a:p>
            <a:pPr algn="r"/>
            <a:r>
              <a:rPr lang="en-GB" sz="1200" b="1" noProof="0">
                <a:solidFill>
                  <a:srgbClr val="336E9F"/>
                </a:solidFill>
                <a:latin typeface="Arial"/>
                <a:cs typeface="Arial"/>
              </a:rPr>
              <a:t>Royal Devon University Healthcare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26984</TotalTime>
  <Words>26911</Words>
  <Application>Microsoft Office PowerPoint</Application>
  <PresentationFormat>Custom</PresentationFormat>
  <Paragraphs>6674</Paragraphs>
  <Slides>64</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64</vt:i4>
      </vt:variant>
    </vt:vector>
  </HeadingPairs>
  <TitlesOfParts>
    <vt:vector size="69" baseType="lpstr">
      <vt:lpstr>Aptos</vt:lpstr>
      <vt:lpstr>Arial</vt:lpstr>
      <vt:lpstr>Times New Roman</vt:lpstr>
      <vt:lpstr>Office Theme</vt:lpstr>
      <vt:lpstr>1_Office Theme</vt:lpstr>
      <vt:lpstr>National Cancer Patient Experience Survey</vt:lpstr>
      <vt:lpstr>Contents</vt:lpstr>
      <vt:lpstr>Executive summary</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Caroline Hancock</cp:lastModifiedBy>
  <cp:revision>378</cp:revision>
  <dcterms:created xsi:type="dcterms:W3CDTF">2024-10-14T12:39:43Z</dcterms:created>
  <dcterms:modified xsi:type="dcterms:W3CDTF">2026-06-30T09:07:46Z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