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6.04875E-2</c:v>
                </c:pt>
                <c:pt idx="1">
                  <c:v>6.5764400000000001E-2</c:v>
                </c:pt>
                <c:pt idx="2">
                  <c:v>5.8448600000000003E-2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5.1196400000000003E-2</c:v>
                </c:pt>
                <c:pt idx="1">
                  <c:v>7.7295900000000001E-2</c:v>
                </c:pt>
                <c:pt idx="2">
                  <c:v>2.7667899999999999E-2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6.0639199999999997E-2</c:v>
                </c:pt>
                <c:pt idx="1">
                  <c:v>7.0721999999999993E-2</c:v>
                </c:pt>
                <c:pt idx="2">
                  <c:v>2.98187E-2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0.92814099999999999</c:v>
                </c:pt>
                <c:pt idx="1">
                  <c:v>0.90762889999999996</c:v>
                </c:pt>
                <c:pt idx="2">
                  <c:v>0.97234200000000004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3.4027099999999998E-2</c:v>
                </c:pt>
                <c:pt idx="1">
                  <c:v>0.11904240000000001</c:v>
                </c:pt>
                <c:pt idx="2">
                  <c:v>0.33728760000000002</c:v>
                </c:pt>
                <c:pt idx="3">
                  <c:v>6.6190200000000005E-2</c:v>
                </c:pt>
                <c:pt idx="4">
                  <c:v>0.15001790000000001</c:v>
                </c:pt>
                <c:pt idx="5">
                  <c:v>8.4212599999999999E-2</c:v>
                </c:pt>
                <c:pt idx="6">
                  <c:v>5.6041399999999998E-2</c:v>
                </c:pt>
                <c:pt idx="7">
                  <c:v>0.2214102</c:v>
                </c:pt>
                <c:pt idx="8">
                  <c:v>0.1229416</c:v>
                </c:pt>
                <c:pt idx="9">
                  <c:v>0.17354059999999999</c:v>
                </c:pt>
                <c:pt idx="10">
                  <c:v>0.11161260000000001</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5.7767499999999999E-2</c:v>
                </c:pt>
                <c:pt idx="1">
                  <c:v>7.1530700000000003E-2</c:v>
                </c:pt>
                <c:pt idx="2">
                  <c:v>6.5738000000000005E-2</c:v>
                </c:pt>
                <c:pt idx="3">
                  <c:v>9.7767000000000007E-2</c:v>
                </c:pt>
                <c:pt idx="4">
                  <c:v>8.8679599999999997E-2</c:v>
                </c:pt>
                <c:pt idx="5">
                  <c:v>6.5341099999999999E-2</c:v>
                </c:pt>
                <c:pt idx="6">
                  <c:v>7.7407900000000002E-2</c:v>
                </c:pt>
                <c:pt idx="7">
                  <c:v>7.5025499999999995E-2</c:v>
                </c:pt>
                <c:pt idx="8">
                  <c:v>0.1035899</c:v>
                </c:pt>
                <c:pt idx="9">
                  <c:v>9.3972200000000006E-2</c:v>
                </c:pt>
                <c:pt idx="10">
                  <c:v>0.17267579999999999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6.9108900000000001E-2</c:v>
                </c:pt>
                <c:pt idx="1">
                  <c:v>5.6573400000000003E-2</c:v>
                </c:pt>
                <c:pt idx="2">
                  <c:v>5.3265E-2</c:v>
                </c:pt>
                <c:pt idx="3">
                  <c:v>0.16678970000000001</c:v>
                </c:pt>
                <c:pt idx="4">
                  <c:v>0.12113260000000001</c:v>
                </c:pt>
                <c:pt idx="5">
                  <c:v>5.9235999999999997E-2</c:v>
                </c:pt>
                <c:pt idx="6">
                  <c:v>7.9134300000000005E-2</c:v>
                </c:pt>
                <c:pt idx="7">
                  <c:v>5.0608199999999999E-2</c:v>
                </c:pt>
                <c:pt idx="8">
                  <c:v>0.1419897</c:v>
                </c:pt>
                <c:pt idx="9">
                  <c:v>0.14407349999999999</c:v>
                </c:pt>
                <c:pt idx="10">
                  <c:v>6.7161999999999999E-2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0.91440969999999999</c:v>
                </c:pt>
                <c:pt idx="1">
                  <c:v>0.85274640000000002</c:v>
                </c:pt>
                <c:pt idx="2">
                  <c:v>0.87563990000000003</c:v>
                </c:pt>
                <c:pt idx="3">
                  <c:v>0.78162220000000004</c:v>
                </c:pt>
                <c:pt idx="4">
                  <c:v>0.83615870000000003</c:v>
                </c:pt>
                <c:pt idx="5">
                  <c:v>0.90954849999999998</c:v>
                </c:pt>
                <c:pt idx="6">
                  <c:v>0.82788010000000001</c:v>
                </c:pt>
                <c:pt idx="7">
                  <c:v>0.8621915</c:v>
                </c:pt>
                <c:pt idx="8">
                  <c:v>0.78059559999999995</c:v>
                </c:pt>
                <c:pt idx="9">
                  <c:v>0.80689010000000005</c:v>
                </c:pt>
                <c:pt idx="10">
                  <c:v>0.704897</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0.14678340000000001</c:v>
                </c:pt>
                <c:pt idx="1">
                  <c:v>0.10044980000000001</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7.6556700000000005E-2</c:v>
                </c:pt>
                <c:pt idx="1">
                  <c:v>6.7852099999999999E-2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7.7302300000000004E-2</c:v>
                </c:pt>
                <c:pt idx="1">
                  <c:v>0.118876</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0.88434760000000001</c:v>
                </c:pt>
                <c:pt idx="1">
                  <c:v>0.82875339999999997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0.2361781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0.34093200000000001</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0.202901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9.0599977999999997</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4.9931700000000002E-2</c:v>
                </c:pt>
                <c:pt idx="1">
                  <c:v>7.2806300000000004E-2</c:v>
                </c:pt>
                <c:pt idx="2">
                  <c:v>0.14224629999999999</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3.8745000000000002E-2</c:v>
                </c:pt>
                <c:pt idx="1">
                  <c:v>5.52379E-2</c:v>
                </c:pt>
                <c:pt idx="2">
                  <c:v>0.186192</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4.6062699999999998E-2</c:v>
                </c:pt>
                <c:pt idx="1">
                  <c:v>4.3675699999999998E-2</c:v>
                </c:pt>
                <c:pt idx="2">
                  <c:v>0.17893700000000001</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0.90139970000000003</c:v>
                </c:pt>
                <c:pt idx="1">
                  <c:v>0.90285839999999995</c:v>
                </c:pt>
                <c:pt idx="2">
                  <c:v>0.41873290000000002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0.1047732</c:v>
                </c:pt>
                <c:pt idx="1">
                  <c:v>0.1699369</c:v>
                </c:pt>
                <c:pt idx="2">
                  <c:v>0.12012829999999999</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0.1354156</c:v>
                </c:pt>
                <c:pt idx="1">
                  <c:v>7.5581800000000005E-2</c:v>
                </c:pt>
                <c:pt idx="2">
                  <c:v>7.15639E-2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0.16676750000000001</c:v>
                </c:pt>
                <c:pt idx="1">
                  <c:v>6.8536100000000003E-2</c:v>
                </c:pt>
                <c:pt idx="2">
                  <c:v>0.1031662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0.35302559999999999</c:v>
                </c:pt>
                <c:pt idx="1">
                  <c:v>0.81591599999999997</c:v>
                </c:pt>
                <c:pt idx="2">
                  <c:v>0.70135380000000003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0.1698054</c:v>
                </c:pt>
                <c:pt idx="1">
                  <c:v>0.11111310000000001</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8.5123000000000004E-2</c:v>
                </c:pt>
                <c:pt idx="1">
                  <c:v>0.21559039999999999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0.12917490000000001</c:v>
                </c:pt>
                <c:pt idx="1">
                  <c:v>0.37276880000000001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0.4797786</c:v>
                </c:pt>
                <c:pt idx="1">
                  <c:v>0.34006209999999998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6.6829899999999998E-2</c:v>
                </c:pt>
                <c:pt idx="1">
                  <c:v>0.1725624</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9.6121799999999993E-2</c:v>
                </c:pt>
                <c:pt idx="1">
                  <c:v>0.1034207</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0.136154</c:v>
                </c:pt>
                <c:pt idx="1">
                  <c:v>0.1164565</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0.67205029999999999</c:v>
                </c:pt>
                <c:pt idx="1">
                  <c:v>0.58829200000000004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0.8725868</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0.83570500000000003</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0.84191179999999999</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0.84040990000000004</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0.85189720000000002</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0.88745149999999995</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0.86211340000000003</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0.8792683</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0.84955749999999997</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0.87560979999999999</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0.9683195</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0.95095370000000001</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0.95774649999999995</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0.9383667</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0.94270830000000005</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0.150889</c:v>
                </c:pt>
                <c:pt idx="1">
                  <c:v>0.27253749999999999</c:v>
                </c:pt>
                <c:pt idx="2">
                  <c:v>0.14027039999999999</c:v>
                </c:pt>
                <c:pt idx="3">
                  <c:v>0.14696010000000001</c:v>
                </c:pt>
                <c:pt idx="4">
                  <c:v>7.4288199999999999E-2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6.0413099999999997E-2</c:v>
                </c:pt>
                <c:pt idx="1">
                  <c:v>5.8667499999999997E-2</c:v>
                </c:pt>
                <c:pt idx="2">
                  <c:v>5.1717600000000002E-2</c:v>
                </c:pt>
                <c:pt idx="3">
                  <c:v>4.3117099999999998E-2</c:v>
                </c:pt>
                <c:pt idx="4">
                  <c:v>6.1447500000000002E-2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7.6007500000000006E-2</c:v>
                </c:pt>
                <c:pt idx="1">
                  <c:v>8.2335099999999994E-2</c:v>
                </c:pt>
                <c:pt idx="2">
                  <c:v>0.1052766</c:v>
                </c:pt>
                <c:pt idx="3">
                  <c:v>7.0861999999999994E-2</c:v>
                </c:pt>
                <c:pt idx="4">
                  <c:v>7.3245299999999999E-2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0.84822810000000004</c:v>
                </c:pt>
                <c:pt idx="1">
                  <c:v>0.79561029999999999</c:v>
                </c:pt>
                <c:pt idx="2">
                  <c:v>0.80356000000000005</c:v>
                </c:pt>
                <c:pt idx="3">
                  <c:v>0.85649379999999997</c:v>
                </c:pt>
                <c:pt idx="4">
                  <c:v>0.87795210000000001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0.75918359999999996</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0.79759519999999995</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0.78453039999999996</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0.79391100000000003</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0.81212119999999999</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0.69784170000000001</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0.6988472</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0.73404250000000004</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0.67500000000000004</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0.71139969999999997</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0.80278669999999996</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0.77624599999999999</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0.79898990000000003</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0.79347829999999997</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0.81425700000000001</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0.77287410000000001</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0.74946919999999995</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0.76113359999999997</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0.78166469999999999</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0.80909089999999995</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0.54069769999999995</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0.60529350000000004</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0.75026800000000005</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0.81377549999999998</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0.85436889999999999</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0.9422336</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0.95096769999999997</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0.96476300000000004</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0.94331399999999999</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0.960928</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0.84122920000000001</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0.82692310000000002</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0.84121210000000002</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0.80903789999999998</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0.83839609999999998</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0.97624699999999998</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0.96954940000000001</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0.97916669999999995</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0.97896209999999995</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0.97494040000000004</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0.91727499999999995</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0.89272030000000002</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0.91001270000000001</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0.90868930000000003</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0.90966119999999995</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0.95180719999999996</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0.93246189999999995</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0.91799790000000003</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0.94968549999999996</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0.92947369999999996</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3.9686899999999997E-2</c:v>
                </c:pt>
                <c:pt idx="1">
                  <c:v>5.4198900000000001E-2</c:v>
                </c:pt>
                <c:pt idx="2">
                  <c:v>7.4949799999999997E-2</c:v>
                </c:pt>
                <c:pt idx="3">
                  <c:v>9.7659200000000002E-2</c:v>
                </c:pt>
                <c:pt idx="4">
                  <c:v>3.6884100000000003E-2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3.6233899999999999E-2</c:v>
                </c:pt>
                <c:pt idx="1">
                  <c:v>5.0014799999999998E-2</c:v>
                </c:pt>
                <c:pt idx="2">
                  <c:v>9.6397300000000005E-2</c:v>
                </c:pt>
                <c:pt idx="3">
                  <c:v>6.0019500000000003E-2</c:v>
                </c:pt>
                <c:pt idx="4">
                  <c:v>3.0887499999999998E-2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3.03842E-2</c:v>
                </c:pt>
                <c:pt idx="1">
                  <c:v>9.5243800000000003E-2</c:v>
                </c:pt>
                <c:pt idx="2">
                  <c:v>0.11636000000000001</c:v>
                </c:pt>
                <c:pt idx="3">
                  <c:v>8.0405299999999999E-2</c:v>
                </c:pt>
                <c:pt idx="4">
                  <c:v>3.8294000000000002E-2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0.94027039999999995</c:v>
                </c:pt>
                <c:pt idx="1">
                  <c:v>0.86779450000000002</c:v>
                </c:pt>
                <c:pt idx="2">
                  <c:v>0.84172579999999997</c:v>
                </c:pt>
                <c:pt idx="3">
                  <c:v>0.82922680000000004</c:v>
                </c:pt>
                <c:pt idx="4">
                  <c:v>0.95589939999999995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0.86473429999999996</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0.82338900000000004</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0.87717259999999997</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0.88407820000000004</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0.88535759999999997</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0.82594599999999996</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0.81089739999999999</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0.84327600000000003</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0.85194179999999997</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0.87070709999999996</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0.77543859999999998</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0.72921619999999998</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0.78846159999999998</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0.81432360000000004</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0.77383590000000002</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0.62343099999999996</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0.58415839999999997</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0.58579879999999995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0.68169020000000002</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0.7636849</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0.84096380000000004</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0.8772664</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0.89590639999999999</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0.84714750000000005</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0.83563100000000001</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0.84346030000000005</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0.84652859999999996</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0.84489800000000004</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0.85616440000000005</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0.84494380000000002</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0.85744909999999996</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0.86211340000000003</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0.85774950000000005</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0.72261070000000005</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0.7086093</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0.71610169999999995</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0.77284589999999997</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0.82073430000000003</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0.79317689999999996</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0.82716049999999997</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0.82682929999999999</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0.8142857</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0.92791610000000002</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0.93383269999999996</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0.94371260000000001</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0.93960670000000002</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0.94166669999999997</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0.17595849999999999</c:v>
                </c:pt>
                <c:pt idx="1">
                  <c:v>0.11706080000000001</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7.2861899999999993E-2</c:v>
                </c:pt>
                <c:pt idx="1">
                  <c:v>6.9374900000000003E-2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0.12278409999999999</c:v>
                </c:pt>
                <c:pt idx="1">
                  <c:v>0.17624090000000001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0.7942534</c:v>
                </c:pt>
                <c:pt idx="1">
                  <c:v>0.70178620000000003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0.99753700000000001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0.98697919999999995</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0.98660709999999996</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0.99730459999999999</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0.99575369999999996</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0.95339799999999997</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0.96033400000000002</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0.97363469999999996</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0.9536424</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0.96064400000000005</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0.70796460000000005</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0.65979379999999999</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0.65986389999999995</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0.65873009999999999</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0.66409269999999998</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0.81341110000000005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0.73089700000000002</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0.7377049</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0.74409449999999999</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0.70740740000000002</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0.76832840000000002</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0.7598684</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0.7302632</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0.73228349999999998</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0.67790260000000002</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0.59854010000000002</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0.58482140000000005</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0.70833330000000005</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0.69953050000000006</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0.74222220000000005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0.85755809999999999</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0.79545460000000001</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0.75649350000000004</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0.78544060000000004</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0.74358979999999997</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0.93533489999999997</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0.93961349999999999</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0.92270529999999995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0.89920429999999996</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0.92137590000000003</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0.84567130000000001</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0.82962959999999997</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0.86533959999999999</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0.87021859999999995</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0.84121619999999997</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0.91343280000000004</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0.88628759999999995</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0.86423839999999996</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0.85039370000000003</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0.88805970000000001</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0.13396050000000001</c:v>
                </c:pt>
                <c:pt idx="1">
                  <c:v>0.1463101</c:v>
                </c:pt>
                <c:pt idx="2">
                  <c:v>0.1064822</c:v>
                </c:pt>
                <c:pt idx="3">
                  <c:v>6.6819900000000002E-2</c:v>
                </c:pt>
                <c:pt idx="4">
                  <c:v>8.6140099999999997E-2</c:v>
                </c:pt>
                <c:pt idx="5">
                  <c:v>0.141848</c:v>
                </c:pt>
                <c:pt idx="6">
                  <c:v>0.1040277</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9.8444799999999999E-2</c:v>
                </c:pt>
                <c:pt idx="1">
                  <c:v>0.1172002</c:v>
                </c:pt>
                <c:pt idx="2">
                  <c:v>0.1078944</c:v>
                </c:pt>
                <c:pt idx="3">
                  <c:v>0.1083591</c:v>
                </c:pt>
                <c:pt idx="4">
                  <c:v>0.1154287</c:v>
                </c:pt>
                <c:pt idx="5">
                  <c:v>9.4890500000000003E-2</c:v>
                </c:pt>
                <c:pt idx="6">
                  <c:v>7.8468700000000002E-2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0.17181750000000001</c:v>
                </c:pt>
                <c:pt idx="1">
                  <c:v>0.12389409999999999</c:v>
                </c:pt>
                <c:pt idx="2">
                  <c:v>0.12589719999999999</c:v>
                </c:pt>
                <c:pt idx="3">
                  <c:v>0.1127138</c:v>
                </c:pt>
                <c:pt idx="4">
                  <c:v>0.22847000000000001</c:v>
                </c:pt>
                <c:pt idx="5">
                  <c:v>0.1079696</c:v>
                </c:pt>
                <c:pt idx="6">
                  <c:v>8.52575E-2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0.73798790000000003</c:v>
                </c:pt>
                <c:pt idx="1">
                  <c:v>0.73103830000000003</c:v>
                </c:pt>
                <c:pt idx="2">
                  <c:v>0.67077109999999995</c:v>
                </c:pt>
                <c:pt idx="3">
                  <c:v>0.69973149999999995</c:v>
                </c:pt>
                <c:pt idx="4">
                  <c:v>0.65870989999999996</c:v>
                </c:pt>
                <c:pt idx="5">
                  <c:v>0.81493020000000005</c:v>
                </c:pt>
                <c:pt idx="6">
                  <c:v>0.85719020000000001</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0.9360465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0.86928110000000003</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0.86363639999999997</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0.83524909999999997</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0.85661759999999998</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0.84108530000000004</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0.83150179999999996</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0.85777780000000003</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0.82142859999999995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0.88807789999999998</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0.88888889999999998</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0.91625610000000002</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0.90673579999999998</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0.85340320000000003</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0.90625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0.88059699999999996</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0.84074070000000001</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0.82777780000000001</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0.80288459999999995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0.85365860000000005</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0.82162159999999995</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0.81617649999999997</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0.91134749999999998</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0.87859419999999999</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0.90236689999999997</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0.88888889999999998</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0.89166670000000003</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0.90404039999999997</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0.86141310000000004</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0.89315069999999996</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0.87741939999999996</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0.7742639</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0.76324329999999996</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0.80729169999999995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0.76492539999999998</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0.72325099999999998</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0.87628870000000003</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0.84158409999999995</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0.81040889999999999</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0.82426779999999999</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0.78142080000000003</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0.80970149999999996</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6.6091399999999995E-2</c:v>
                </c:pt>
                <c:pt idx="1">
                  <c:v>7.1626700000000001E-2</c:v>
                </c:pt>
                <c:pt idx="2">
                  <c:v>0.27983209999999997</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3.5874799999999998E-2</c:v>
                </c:pt>
                <c:pt idx="1">
                  <c:v>7.5392600000000004E-2</c:v>
                </c:pt>
                <c:pt idx="2">
                  <c:v>0.13005900000000001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5.82173E-2</c:v>
                </c:pt>
                <c:pt idx="1">
                  <c:v>8.8614600000000002E-2</c:v>
                </c:pt>
                <c:pt idx="2">
                  <c:v>0.12660550000000001</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0.93574710000000005</c:v>
                </c:pt>
                <c:pt idx="1">
                  <c:v>0.79998230000000004</c:v>
                </c:pt>
                <c:pt idx="2">
                  <c:v>0.7037793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0.8832335</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0.83277590000000001</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0.87394959999999999</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0.85277780000000003</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0.82792209999999999</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0.83464570000000005</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0.60497239999999997</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0.54545460000000001</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0.62316910000000003</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0.59730539999999999</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0.60453400000000002</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0.6603774</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0.61163900000000004</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0.68212669999999997</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0.65657900000000002</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0.6402234</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0.89270389999999999</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0.90130619999999995</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0.9157459</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0.91397850000000003</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0.90703849999999997</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0.72241580000000005</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0.76004459999999996</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0.72809279999999998</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0.73655329999999997</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0.79028699999999996</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0.76614700000000002</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0.7972399</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0.75668789999999997</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0.74842770000000003</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0.3421053</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0.48640480000000003</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0.57306590000000002</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0.57020059999999995</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0.57771260000000002</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0.61904760000000003</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0.5900784</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0.1855723</c:v>
                </c:pt>
                <c:pt idx="1">
                  <c:v>0.1033521</c:v>
                </c:pt>
                <c:pt idx="2">
                  <c:v>5.0462399999999998E-2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6.0894400000000001E-2</c:v>
                </c:pt>
                <c:pt idx="1">
                  <c:v>3.98559E-2</c:v>
                </c:pt>
                <c:pt idx="2">
                  <c:v>1.9263499999999999E-2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8.5650599999999993E-2</c:v>
                </c:pt>
                <c:pt idx="1">
                  <c:v>4.16522E-2</c:v>
                </c:pt>
                <c:pt idx="2">
                  <c:v>1.8752E-3</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0.7638701</c:v>
                </c:pt>
                <c:pt idx="1">
                  <c:v>0.95689199999999996</c:v>
                </c:pt>
                <c:pt idx="2">
                  <c:v>0.99546140000000005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0.59050970000000003</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0.53846159999999998</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0.66134179999999998</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0.71028040000000003</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0.68787880000000001</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0.93391109999999999</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0.90074710000000002</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0.91718429999999995</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0.923821</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0.90742619999999996</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0.94098000000000004</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0.91463419999999995</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0.9211087</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0.93090450000000002</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0.90663899999999997</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0.68741540000000001</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0.68386239999999998</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0.71492529999999999</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0.72025320000000004</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0.83797469999999996</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0.8069307</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0.84562210000000004</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0.84782610000000003</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0.82629109999999995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0.35882350000000002</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0.3139535</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0.37575760000000002</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0.41891889999999998</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0.36216219999999999</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9.2425250999999999</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9.0252189999999999</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9.1517096000000002</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9.1720295000000007</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9.1187495999999992</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0.5168739</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0.4942529</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0.4497041</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0.42114390000000002</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4.3549900000000002E-2</c:v>
                </c:pt>
                <c:pt idx="1">
                  <c:v>4.9845199999999999E-2</c:v>
                </c:pt>
                <c:pt idx="2">
                  <c:v>5.8164899999999999E-2</c:v>
                </c:pt>
                <c:pt idx="3">
                  <c:v>0.13695199999999999</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4.8153099999999997E-2</c:v>
                </c:pt>
                <c:pt idx="1">
                  <c:v>5.0718600000000003E-2</c:v>
                </c:pt>
                <c:pt idx="2">
                  <c:v>5.2255900000000001E-2</c:v>
                </c:pt>
                <c:pt idx="3">
                  <c:v>8.5950600000000002E-2</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8.8669999999999999E-2</c:v>
                </c:pt>
                <c:pt idx="1">
                  <c:v>0.13997589999999999</c:v>
                </c:pt>
                <c:pt idx="2">
                  <c:v>5.3919300000000003E-2</c:v>
                </c:pt>
                <c:pt idx="3">
                  <c:v>0.16447990000000001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0.85274059999999996</c:v>
                </c:pt>
                <c:pt idx="1">
                  <c:v>0.83524609999999999</c:v>
                </c:pt>
                <c:pt idx="2">
                  <c:v>0.89068409999999998</c:v>
                </c:pt>
                <c:pt idx="3">
                  <c:v>0.57063850000000005</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9.0639300000000006E-2</c:v>
                </c:pt>
                <c:pt idx="1">
                  <c:v>0.15856970000000001</c:v>
                </c:pt>
                <c:pt idx="2">
                  <c:v>0.13921269999999999</c:v>
                </c:pt>
                <c:pt idx="3">
                  <c:v>6.3417899999999999E-2</c:v>
                </c:pt>
                <c:pt idx="4">
                  <c:v>0.17563239999999999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5.5626099999999998E-2</c:v>
                </c:pt>
                <c:pt idx="1">
                  <c:v>8.6256700000000006E-2</c:v>
                </c:pt>
                <c:pt idx="2">
                  <c:v>5.37698E-2</c:v>
                </c:pt>
                <c:pt idx="3">
                  <c:v>6.8981399999999998E-2</c:v>
                </c:pt>
                <c:pt idx="4">
                  <c:v>7.9326400000000005E-2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5.7705399999999997E-2</c:v>
                </c:pt>
                <c:pt idx="1">
                  <c:v>9.1913099999999998E-2</c:v>
                </c:pt>
                <c:pt idx="2">
                  <c:v>5.9632400000000002E-2</c:v>
                </c:pt>
                <c:pt idx="3">
                  <c:v>0.2318982</c:v>
                </c:pt>
                <c:pt idx="4">
                  <c:v>9.06386E-2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0.74021999999999999</c:v>
                </c:pt>
                <c:pt idx="1">
                  <c:v>0.72983750000000003</c:v>
                </c:pt>
                <c:pt idx="2">
                  <c:v>0.9035841</c:v>
                </c:pt>
                <c:pt idx="3">
                  <c:v>0.62324869999999999</c:v>
                </c:pt>
                <c:pt idx="4">
                  <c:v>0.5863526</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39754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Royal Cornwall Hospitals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1,004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1,796</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56</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310915989"/>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1,893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1,796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1,004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1217411967"/>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797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1,004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2988760453"/>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237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1,004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812960619"/>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901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1,004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94843597"/>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85928305"/>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40508673"/>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44168305"/>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44116329"/>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71134381"/>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78511856"/>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48208732"/>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3285221"/>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1012896"/>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32971241"/>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84620696"/>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7637821"/>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78635974"/>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86854852"/>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65257580"/>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638486762"/>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1558802165"/>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2039183602"/>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2738950723"/>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3124274543"/>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1953623666"/>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804405926"/>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641477970"/>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2739319045"/>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1420984487"/>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3796118820"/>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59%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929782586"/>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2406173816"/>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3134545218"/>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767666186"/>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2276696365"/>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013655082"/>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4014413449"/>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289203513"/>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4124938502"/>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491029963"/>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2078829162"/>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735562306"/>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345901501"/>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009051979"/>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1102886748"/>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445431427"/>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247680384"/>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267827976"/>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3161404529"/>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2957930653"/>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212375697"/>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1173121117"/>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455349276"/>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985440281"/>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4269226246"/>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633815686"/>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2594914281"/>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786339161"/>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355963747"/>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819632494"/>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879213880"/>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917682573"/>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Q06. Diagnostic test staff appeared to completely have all the information they needed about the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Q07. Patient felt the length of time waiting for diagnostic test results was about right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Q08. Diagnostic test results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Q13. Patient was definitely told sensitively that they had cancer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Q14. Cancer diagnosis explained in a way the patient could completely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Q18. Patient found it very or quite easy to contact their main contact person</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Q19. Patient found advice from main contact person was very or quite helpful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Q20. Treatment options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72575717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Q21. Patient was definitely involved as much as they wanted to be in decisions about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765496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Q22. Family and/or carers were definitely involved as much as the patient wanted them to be in decisions about treatment options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01993936"/>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Q24. Patient was definitely able to have a discussion about their needs or concerns prior to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8683441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Q42_1. Patient completely had enough understandable information about their response to surgery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001185138"/>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Q46. Patient was given information that they could access about support in dealing with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5234865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Q50. During treatment, the patient definitely got enough care and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59%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9566931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Q55. Patient was given enough information about the possibility and signs of cancer coming back or spreading</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1445673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Q57. Administration of care was very good or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707787127"/>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687165618"/>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1649500541"/>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902058074"/>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3751806847"/>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450605" y="622300"/>
            <a:ext cx="2828018"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Royal Cornwall Hospitals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058255259"/>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42325938"/>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871110486"/>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1582179144"/>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510678057"/>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3631058668"/>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3152560533"/>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220024635"/>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191435977"/>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500682735"/>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242272000"/>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200405094"/>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3579558923"/>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1852284130"/>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334611923"/>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1097771332"/>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489061240"/>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4275962750"/>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2873439344"/>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4005281699"/>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522094221"/>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2578366811"/>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813469094"/>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62911126"/>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1585666567"/>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3453685976"/>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2151221452"/>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2194984008"/>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2778670503"/>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Q43. Patient felt the length of waiting time at clinic and day unit for cancer treatment was about right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442785978"/>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42125648"/>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526608886"/>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1391664821"/>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48952061"/>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919311307"/>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168084702"/>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1907588749"/>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557470494"/>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1816411974"/>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3195822009"/>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743532299"/>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3560550373"/>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3380985437"/>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1225531605"/>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2327273135"/>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983087318"/>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3564470435"/>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3119495753"/>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080680532"/>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000277746"/>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458001098"/>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217234587"/>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928175929"/>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136933184"/>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446478530"/>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633250801"/>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088885520"/>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874460658"/>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1010199649"/>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1072344598"/>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977765084"/>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297891500"/>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585115174"/>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582866176"/>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2736588511"/>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192881481"/>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359300758"/>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84831425"/>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33372930"/>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47293969"/>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48656570"/>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55731989"/>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99530921"/>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74150729"/>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82529222"/>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1263200"/>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43867915"/>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64229015"/>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8913337"/>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82984841"/>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38841974"/>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70222123"/>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74656109"/>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54431350"/>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7963879"/>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85108638"/>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2647086"/>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95376739"/>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74999885"/>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92507057"/>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50527598"/>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38748408"/>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44488582"/>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13747961"/>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06396747"/>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75054475"/>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92816042"/>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47478099"/>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5272617"/>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02570786"/>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77051797"/>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2561070"/>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04202643"/>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89847279"/>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86717880"/>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39233273"/>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61159268"/>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26057634"/>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01117104"/>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80439564"/>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39867874"/>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20011015"/>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18442898"/>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26643849"/>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90527143"/>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93077148"/>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92999443"/>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896631"/>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56244775"/>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59722770"/>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70653872"/>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79370808"/>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5686262"/>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46747687"/>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01959777"/>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90151130"/>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77512327"/>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80245757"/>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23900672"/>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17422880"/>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24564662"/>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94616797"/>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9147042"/>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40495076"/>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6104382"/>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262909"/>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01607287"/>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55810453"/>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43311339"/>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63252194"/>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5723731"/>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68680186"/>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38822709"/>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24338336"/>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99401036"/>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20056988"/>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10754897"/>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10760412"/>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55593445"/>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32319464"/>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65548152"/>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546777"/>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38820615"/>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68407297"/>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47051745"/>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07843003"/>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1092392"/>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36507667"/>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38571607"/>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58642014"/>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03799245"/>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67514268"/>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15222905"/>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4181860"/>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01378605"/>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81358553"/>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64474853"/>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26051857"/>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3147724"/>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70942631"/>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2748553"/>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08331067"/>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3357608"/>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54522844"/>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28292529"/>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96117157"/>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19618087"/>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41244724"/>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23202342"/>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92419312"/>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15137997"/>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59265910"/>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025957"/>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8722313"/>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48545663"/>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74813074"/>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2074262"/>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70011457"/>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51349345"/>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450605" y="622300"/>
            <a:ext cx="2828018" cy="276999"/>
          </a:xfrm>
          <a:prstGeom prst="rect">
            <a:avLst/>
          </a:prstGeom>
          <a:noFill/>
        </p:spPr>
        <p:txBody>
          <a:bodyPr wrap="none" rtlCol="0">
            <a:spAutoFit/>
          </a:bodyPr>
          <a:lstStyle/>
          <a:p>
            <a:pPr algn="r"/>
            <a:r>
              <a:rPr lang="en-GB" sz="1200" b="1" noProof="0">
                <a:solidFill>
                  <a:srgbClr val="336E9F"/>
                </a:solidFill>
                <a:latin typeface="Arial"/>
                <a:cs typeface="Arial"/>
              </a:rPr>
              <a:t>Royal Cornwall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26172</Words>
  <Application>Microsoft Office PowerPoint</Application>
  <PresentationFormat>Custom</PresentationFormat>
  <Paragraphs>6575</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