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5.8549799999999999E-2</c:v>
                </c:pt>
                <c:pt idx="1">
                  <c:v>6.24935E-2</c:v>
                </c:pt>
                <c:pt idx="2">
                  <c:v>5.5933499999999997E-2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5.5071799999999997E-2</c:v>
                </c:pt>
                <c:pt idx="1">
                  <c:v>8.3837700000000001E-2</c:v>
                </c:pt>
                <c:pt idx="2">
                  <c:v>3.2698100000000001E-2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5.8701499999999997E-2</c:v>
                </c:pt>
                <c:pt idx="1">
                  <c:v>6.74511E-2</c:v>
                </c:pt>
                <c:pt idx="2">
                  <c:v>2.7303600000000001E-2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0.88050019999999996</c:v>
                </c:pt>
                <c:pt idx="1">
                  <c:v>0.87839540000000005</c:v>
                </c:pt>
                <c:pt idx="2">
                  <c:v>0.96445069999999999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3.0686999999999999E-2</c:v>
                </c:pt>
                <c:pt idx="1">
                  <c:v>0.1169292</c:v>
                </c:pt>
                <c:pt idx="2">
                  <c:v>0.33366050000000003</c:v>
                </c:pt>
                <c:pt idx="3">
                  <c:v>5.2687499999999998E-2</c:v>
                </c:pt>
                <c:pt idx="4">
                  <c:v>0.13364290000000001</c:v>
                </c:pt>
                <c:pt idx="5">
                  <c:v>8.0423700000000001E-2</c:v>
                </c:pt>
                <c:pt idx="6">
                  <c:v>5.3653100000000002E-2</c:v>
                </c:pt>
                <c:pt idx="7">
                  <c:v>0.21737339999999999</c:v>
                </c:pt>
                <c:pt idx="8">
                  <c:v>0.108726</c:v>
                </c:pt>
                <c:pt idx="9">
                  <c:v>0.1553966</c:v>
                </c:pt>
                <c:pt idx="10">
                  <c:v>0.11054949999999999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6.4447599999999994E-2</c:v>
                </c:pt>
                <c:pt idx="1">
                  <c:v>7.5757099999999994E-2</c:v>
                </c:pt>
                <c:pt idx="2">
                  <c:v>7.2992199999999993E-2</c:v>
                </c:pt>
                <c:pt idx="3">
                  <c:v>0.1247723</c:v>
                </c:pt>
                <c:pt idx="4">
                  <c:v>0.1214296</c:v>
                </c:pt>
                <c:pt idx="5">
                  <c:v>7.2918999999999998E-2</c:v>
                </c:pt>
                <c:pt idx="6">
                  <c:v>8.2184400000000005E-2</c:v>
                </c:pt>
                <c:pt idx="7">
                  <c:v>8.3099099999999995E-2</c:v>
                </c:pt>
                <c:pt idx="8">
                  <c:v>0.132021</c:v>
                </c:pt>
                <c:pt idx="9">
                  <c:v>0.13026009999999999</c:v>
                </c:pt>
                <c:pt idx="10">
                  <c:v>0.17480190000000001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6.5768800000000002E-2</c:v>
                </c:pt>
                <c:pt idx="1">
                  <c:v>5.44602E-2</c:v>
                </c:pt>
                <c:pt idx="2">
                  <c:v>4.9638000000000002E-2</c:v>
                </c:pt>
                <c:pt idx="3">
                  <c:v>0.15328700000000001</c:v>
                </c:pt>
                <c:pt idx="4">
                  <c:v>0.10475760000000001</c:v>
                </c:pt>
                <c:pt idx="5">
                  <c:v>5.5447000000000003E-2</c:v>
                </c:pt>
                <c:pt idx="6">
                  <c:v>7.6745999999999995E-2</c:v>
                </c:pt>
                <c:pt idx="7">
                  <c:v>4.6571399999999999E-2</c:v>
                </c:pt>
                <c:pt idx="8">
                  <c:v>0.1277741</c:v>
                </c:pt>
                <c:pt idx="9">
                  <c:v>0.1259295</c:v>
                </c:pt>
                <c:pt idx="10">
                  <c:v>6.6099000000000005E-2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0.90689770000000003</c:v>
                </c:pt>
                <c:pt idx="1">
                  <c:v>0.89563210000000004</c:v>
                </c:pt>
                <c:pt idx="2">
                  <c:v>0.89838750000000001</c:v>
                </c:pt>
                <c:pt idx="3">
                  <c:v>0.74566169999999998</c:v>
                </c:pt>
                <c:pt idx="4">
                  <c:v>0.76941470000000001</c:v>
                </c:pt>
                <c:pt idx="5">
                  <c:v>0.86763590000000002</c:v>
                </c:pt>
                <c:pt idx="6">
                  <c:v>0.83069749999999998</c:v>
                </c:pt>
                <c:pt idx="7">
                  <c:v>0.81618250000000003</c:v>
                </c:pt>
                <c:pt idx="8">
                  <c:v>0.67978459999999996</c:v>
                </c:pt>
                <c:pt idx="9">
                  <c:v>0.75552799999999998</c:v>
                </c:pt>
                <c:pt idx="10">
                  <c:v>0.75475190000000003</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0.1451084</c:v>
                </c:pt>
                <c:pt idx="1">
                  <c:v>9.7607100000000002E-2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7.9906699999999997E-2</c:v>
                </c:pt>
                <c:pt idx="1">
                  <c:v>7.3537400000000003E-2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7.5627299999999995E-2</c:v>
                </c:pt>
                <c:pt idx="1">
                  <c:v>0.11603339999999999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0.8928102</c:v>
                </c:pt>
                <c:pt idx="1">
                  <c:v>0.78626479999999999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0.22948689999999999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0.35431449999999998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0.19620969999999999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8.9869246</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4.6919299999999997E-2</c:v>
                </c:pt>
                <c:pt idx="1">
                  <c:v>7.0432099999999997E-2</c:v>
                </c:pt>
                <c:pt idx="2">
                  <c:v>0.1397275</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4.4769900000000001E-2</c:v>
                </c:pt>
                <c:pt idx="1">
                  <c:v>5.9986299999999999E-2</c:v>
                </c:pt>
                <c:pt idx="2">
                  <c:v>0.1912296</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4.30503E-2</c:v>
                </c:pt>
                <c:pt idx="1">
                  <c:v>4.1301499999999998E-2</c:v>
                </c:pt>
                <c:pt idx="2">
                  <c:v>0.1764182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0.91390210000000005</c:v>
                </c:pt>
                <c:pt idx="1">
                  <c:v>0.88909340000000003</c:v>
                </c:pt>
                <c:pt idx="2">
                  <c:v>0.38572800000000002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9.9446900000000005E-2</c:v>
                </c:pt>
                <c:pt idx="1">
                  <c:v>0.16609479999999999</c:v>
                </c:pt>
                <c:pt idx="2">
                  <c:v>0.1155143</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0.14606830000000001</c:v>
                </c:pt>
                <c:pt idx="1">
                  <c:v>8.3266199999999999E-2</c:v>
                </c:pt>
                <c:pt idx="2">
                  <c:v>8.07919E-2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0.1614411</c:v>
                </c:pt>
                <c:pt idx="1">
                  <c:v>6.4694000000000002E-2</c:v>
                </c:pt>
                <c:pt idx="2">
                  <c:v>9.8552200000000006E-2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0.35847909999999999</c:v>
                </c:pt>
                <c:pt idx="1">
                  <c:v>0.84448040000000002</c:v>
                </c:pt>
                <c:pt idx="2">
                  <c:v>0.67316109999999996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0.16353000000000001</c:v>
                </c:pt>
                <c:pt idx="1">
                  <c:v>0.1090261</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9.7673800000000005E-2</c:v>
                </c:pt>
                <c:pt idx="1">
                  <c:v>0.2197643</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0.12289949999999999</c:v>
                </c:pt>
                <c:pt idx="1">
                  <c:v>0.37068190000000001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0.45392539999999998</c:v>
                </c:pt>
                <c:pt idx="1">
                  <c:v>0.42317169999999998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6.2139E-2</c:v>
                </c:pt>
                <c:pt idx="1">
                  <c:v>0.16340499999999999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0.1055034</c:v>
                </c:pt>
                <c:pt idx="1">
                  <c:v>0.1217356</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0.1314631</c:v>
                </c:pt>
                <c:pt idx="1">
                  <c:v>0.10729900000000001</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0.664238</c:v>
                </c:pt>
                <c:pt idx="1">
                  <c:v>0.54081950000000001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0.83847550000000004</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0.78870669999999998</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0.77589450000000004</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0.78960390000000003</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0.81977670000000002</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0.86231880000000005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0.81420769999999998</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0.84557439999999995</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0.82800980000000002</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0.85191079999999997</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0.91984730000000003</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0.92322459999999995</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0.92231079999999999</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0.91002570000000005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0.92917369999999999</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0.14793300000000001</c:v>
                </c:pt>
                <c:pt idx="1">
                  <c:v>0.26910020000000001</c:v>
                </c:pt>
                <c:pt idx="2">
                  <c:v>0.13664270000000001</c:v>
                </c:pt>
                <c:pt idx="3">
                  <c:v>0.1439617</c:v>
                </c:pt>
                <c:pt idx="4">
                  <c:v>7.1614800000000006E-2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6.6325200000000001E-2</c:v>
                </c:pt>
                <c:pt idx="1">
                  <c:v>6.5542100000000006E-2</c:v>
                </c:pt>
                <c:pt idx="2">
                  <c:v>5.8973100000000001E-2</c:v>
                </c:pt>
                <c:pt idx="3">
                  <c:v>4.9113900000000002E-2</c:v>
                </c:pt>
                <c:pt idx="4">
                  <c:v>6.6794300000000001E-2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7.3051500000000005E-2</c:v>
                </c:pt>
                <c:pt idx="1">
                  <c:v>7.8897800000000004E-2</c:v>
                </c:pt>
                <c:pt idx="2">
                  <c:v>0.1016489</c:v>
                </c:pt>
                <c:pt idx="3">
                  <c:v>6.7863599999999996E-2</c:v>
                </c:pt>
                <c:pt idx="4">
                  <c:v>7.0571900000000007E-2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0.81479619999999997</c:v>
                </c:pt>
                <c:pt idx="1">
                  <c:v>0.74323939999999999</c:v>
                </c:pt>
                <c:pt idx="2">
                  <c:v>0.7936974</c:v>
                </c:pt>
                <c:pt idx="3">
                  <c:v>0.85252019999999995</c:v>
                </c:pt>
                <c:pt idx="4">
                  <c:v>0.81985620000000003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0.78419450000000002</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0.80415429999999999</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0.78881979999999996</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0.81900450000000002</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0.79015539999999995</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0.68061669999999996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0.66444440000000005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0.69503550000000003</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0.70125789999999999</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0.7081712</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0.78539490000000001</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0.74617739999999999</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0.76273880000000005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0.75255629999999996</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0.79634459999999996</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0.74548190000000003</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0.69444439999999996</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0.70063690000000001</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0.72463770000000005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0.74117650000000002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0.7804487</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0.75947279999999995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0.81494060000000001</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0.84198649999999997</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0.81312410000000002</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0.94565220000000005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0.94565220000000005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0.96986819999999996</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0.93349749999999998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0.96208530000000003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0.80286740000000001</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0.74524710000000005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0.82539680000000004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0.95895520000000001</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0.95708159999999998</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0.97275199999999995</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0.96333329999999995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0.84251969999999998</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0.85564850000000003</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0.81105989999999994</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0.87931040000000005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0.87588650000000001</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0.86739469999999996</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0.83173079999999999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0.82804670000000002</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0.85129310000000002</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0.87604459999999995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3.7186200000000003E-2</c:v>
                </c:pt>
                <c:pt idx="1">
                  <c:v>5.0630700000000001E-2</c:v>
                </c:pt>
                <c:pt idx="2">
                  <c:v>7.2483500000000006E-2</c:v>
                </c:pt>
                <c:pt idx="3">
                  <c:v>9.3923000000000006E-2</c:v>
                </c:pt>
                <c:pt idx="4">
                  <c:v>3.4761E-2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4.12352E-2</c:v>
                </c:pt>
                <c:pt idx="1">
                  <c:v>5.7151199999999999E-2</c:v>
                </c:pt>
                <c:pt idx="2">
                  <c:v>0.1013298</c:v>
                </c:pt>
                <c:pt idx="3">
                  <c:v>6.7491999999999996E-2</c:v>
                </c:pt>
                <c:pt idx="4">
                  <c:v>3.5133600000000001E-2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2.7883600000000001E-2</c:v>
                </c:pt>
                <c:pt idx="1">
                  <c:v>9.1675599999999996E-2</c:v>
                </c:pt>
                <c:pt idx="2">
                  <c:v>0.1138937</c:v>
                </c:pt>
                <c:pt idx="3">
                  <c:v>7.6669100000000004E-2</c:v>
                </c:pt>
                <c:pt idx="4">
                  <c:v>3.6171000000000002E-2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0.92941059999999998</c:v>
                </c:pt>
                <c:pt idx="1">
                  <c:v>0.84739640000000005</c:v>
                </c:pt>
                <c:pt idx="2">
                  <c:v>0.82339669999999998</c:v>
                </c:pt>
                <c:pt idx="3">
                  <c:v>0.82381610000000005</c:v>
                </c:pt>
                <c:pt idx="4">
                  <c:v>0.96113680000000001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0.83876499999999998</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0.81441439999999998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0.80145719999999998</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0.85781989999999997</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0.82589290000000004</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0.83933930000000001</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0.82695249999999998</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0.85031849999999998</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0.85510209999999998</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0.85452159999999999</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0.68474579999999996</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0.7042735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0.718638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0.70069610000000004</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0.72977099999999995</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0.5030675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0.49603170000000002</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0.53092779999999995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0.78253119999999998</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0.797153</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0.83548979999999995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0.8782816</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0.86170210000000003</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0.77927930000000001</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0.76605500000000004</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0.77491960000000004</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0.77983539999999996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0.80131580000000002</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0.80252769999999995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0.81773399999999996</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0.85210079999999999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0.81497790000000003</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0.83898309999999998</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0.6901408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0.59146339999999997</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0.66896549999999999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0.71250000000000002</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0.696793</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0.73303169999999995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0.73241590000000001</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0.74193549999999997</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0.75819669999999995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0.76811589999999996</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0.90681</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0.90659339999999999</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0.89138580000000001</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0.92129629999999996</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0.93623639999999997</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0.17113419999999999</c:v>
                </c:pt>
                <c:pt idx="1">
                  <c:v>0.11147120000000001</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8.2510500000000001E-2</c:v>
                </c:pt>
                <c:pt idx="1">
                  <c:v>8.0554100000000003E-2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0.1179597</c:v>
                </c:pt>
                <c:pt idx="1">
                  <c:v>0.17065130000000001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0.78056380000000003</c:v>
                </c:pt>
                <c:pt idx="1">
                  <c:v>0.685562</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0.98780489999999999</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0.99630989999999997</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0.98253270000000004</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0.98395719999999998</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0.9875389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0.91588780000000003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0.92711370000000004</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0.91496599999999995</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0.92338710000000002</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0.95049510000000004</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0.63306450000000003</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0.62173909999999999</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0.66829269999999996</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0.67924530000000005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0.64609050000000001</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0.75939849999999998</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0.75630249999999999</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0.73786410000000002</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0.77710840000000003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0.75502009999999997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0.67790260000000002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0.68333330000000003</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0.64285709999999996</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0.70481930000000004</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0.70399999999999996</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0.60765550000000002</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0.63101600000000002</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0.72514619999999996</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0.73381289999999999</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0.71634609999999999</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0.83394829999999998</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0.75806450000000003</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0.82710280000000003</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0.74698790000000004</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0.79841899999999999</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0.91044780000000003</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0.89836070000000001</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0.92114689999999999</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0.87168140000000005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0.90214070000000002</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0.77892919999999999</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0.76779660000000005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0.79487180000000002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0.79325840000000003</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0.78260870000000005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0.89513109999999996</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0.90336130000000003</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0.91747570000000001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0.87730059999999999</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0.89430889999999996</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0.132052</c:v>
                </c:pt>
                <c:pt idx="1">
                  <c:v>0.14396239999999999</c:v>
                </c:pt>
                <c:pt idx="2">
                  <c:v>0.1046781</c:v>
                </c:pt>
                <c:pt idx="3">
                  <c:v>6.4717700000000003E-2</c:v>
                </c:pt>
                <c:pt idx="4">
                  <c:v>8.4270300000000006E-2</c:v>
                </c:pt>
                <c:pt idx="5">
                  <c:v>0.14086509999999999</c:v>
                </c:pt>
                <c:pt idx="6">
                  <c:v>0.10250049999999999</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0.1022619</c:v>
                </c:pt>
                <c:pt idx="1">
                  <c:v>0.12189560000000001</c:v>
                </c:pt>
                <c:pt idx="2">
                  <c:v>0.1115025</c:v>
                </c:pt>
                <c:pt idx="3">
                  <c:v>0.1125636</c:v>
                </c:pt>
                <c:pt idx="4">
                  <c:v>0.1191682</c:v>
                </c:pt>
                <c:pt idx="5">
                  <c:v>9.6856200000000003E-2</c:v>
                </c:pt>
                <c:pt idx="6">
                  <c:v>8.1523100000000001E-2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0.169909</c:v>
                </c:pt>
                <c:pt idx="1">
                  <c:v>0.1215464</c:v>
                </c:pt>
                <c:pt idx="2">
                  <c:v>0.1240932</c:v>
                </c:pt>
                <c:pt idx="3">
                  <c:v>0.1106116</c:v>
                </c:pt>
                <c:pt idx="4">
                  <c:v>0.2266002</c:v>
                </c:pt>
                <c:pt idx="5">
                  <c:v>0.1069867</c:v>
                </c:pt>
                <c:pt idx="6">
                  <c:v>8.3730299999999994E-2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0.80766709999999997</c:v>
                </c:pt>
                <c:pt idx="1">
                  <c:v>0.73390029999999995</c:v>
                </c:pt>
                <c:pt idx="2">
                  <c:v>0.70963869999999996</c:v>
                </c:pt>
                <c:pt idx="3">
                  <c:v>0.76550249999999997</c:v>
                </c:pt>
                <c:pt idx="4">
                  <c:v>0.65750799999999998</c:v>
                </c:pt>
                <c:pt idx="5">
                  <c:v>0.88743919999999998</c:v>
                </c:pt>
                <c:pt idx="6">
                  <c:v>0.9074219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0.90740739999999998</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0.89430889999999996</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0.88679249999999998</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0.8433735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0.90476190000000001</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0.8552632</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0.88177340000000004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0.86705200000000004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0.82962959999999997</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0.88372090000000003</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0.90334570000000003</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0.8430493</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0.86196320000000004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0.80434779999999995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0.81176470000000001</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0.78571429999999998</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0.79268289999999997</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0.75694439999999996</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0.76704539999999999</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0.7549669</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0.70769230000000005</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0.7629629</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0.73053889999999999</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0.85443040000000003</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0.86119869999999998</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0.85947709999999999</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0.85770749999999996</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0.89041099999999995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0.85148509999999999</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0.86033519999999997</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0.87586209999999998</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0.85022030000000004</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0.8931751</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0.86858000000000002</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0.85145479999999996</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0.79500000000000004</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0.81314169999999997</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0.74834440000000002</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0.74390239999999996</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0.7428572</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0.67179489999999997</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0.74074070000000003</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6.3526899999999997E-2</c:v>
                </c:pt>
                <c:pt idx="1">
                  <c:v>6.8998500000000004E-2</c:v>
                </c:pt>
                <c:pt idx="2">
                  <c:v>0.2746806</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4.10038E-2</c:v>
                </c:pt>
                <c:pt idx="1">
                  <c:v>8.0648999999999998E-2</c:v>
                </c:pt>
                <c:pt idx="2">
                  <c:v>0.14036190000000001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5.5652800000000002E-2</c:v>
                </c:pt>
                <c:pt idx="1">
                  <c:v>8.5986400000000004E-2</c:v>
                </c:pt>
                <c:pt idx="2">
                  <c:v>0.1214541</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0.93435760000000001</c:v>
                </c:pt>
                <c:pt idx="1">
                  <c:v>0.77643320000000005</c:v>
                </c:pt>
                <c:pt idx="2">
                  <c:v>0.69003570000000003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0.82724260000000005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0.8015873</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0.8075601</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0.78006880000000001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0.81140350000000006</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0.82544379999999995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0.56944439999999996</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0.4810606</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0.52092050000000001</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0.51699030000000001</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0.54742100000000005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0.59150329999999995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0.57190079999999999</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0.6014235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0.59606990000000004</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0.59356730000000002</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0.89378760000000002</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0.86614170000000001</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0.84782610000000003</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0.86387429999999998</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0.89184399999999997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0.70692429999999995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0.69856459999999998</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0.71503499999999998</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0.67818579999999995</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0.68162690000000004</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0.76103500000000002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0.7457627</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0.75041880000000005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0.73195869999999996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0.75918359999999996</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0.41791050000000002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0.4566596</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0.50194550000000004</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0.48679240000000001</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0.49130430000000003</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0.56043960000000004</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0.54243540000000001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0.1807426</c:v>
                </c:pt>
                <c:pt idx="1">
                  <c:v>9.9838899999999994E-2</c:v>
                </c:pt>
                <c:pt idx="2">
                  <c:v>4.8426999999999998E-2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7.0554000000000006E-2</c:v>
                </c:pt>
                <c:pt idx="1">
                  <c:v>4.6882199999999999E-2</c:v>
                </c:pt>
                <c:pt idx="2">
                  <c:v>2.3174E-2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8.0820900000000001E-2</c:v>
                </c:pt>
                <c:pt idx="1">
                  <c:v>3.8139100000000002E-2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0.73450150000000003</c:v>
                </c:pt>
                <c:pt idx="1">
                  <c:v>0.95250699999999999</c:v>
                </c:pt>
                <c:pt idx="2">
                  <c:v>0.9879542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0.52607709999999996</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0.5625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0.60891090000000003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0.64011799999999996</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0.65573769999999998</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0.89449540000000005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0.87824670000000005</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0.89711929999999995</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0.8859416</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0.9243827</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0.90174330000000003</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0.90202700000000002</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0.91507430000000001</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0.91274239999999995</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0.54561720000000002</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0.55152670000000004</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0.57475730000000003</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0.59541980000000005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0.66333339999999996</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0.77363899999999997</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0.76415089999999997</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0.77198699999999998</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0.82222220000000001</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0.84045579999999998</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0.3026316</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0.3043478</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0.28030300000000002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0.37383179999999999</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0.35220129999999999</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8.9330292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8.8835402000000006</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8.8708611000000008</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8.9272346000000002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8.9675674000000001</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0.34196890000000002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0.34196890000000002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0.37431690000000001</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0.38741720000000002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0.37276789999999999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3.98547E-2</c:v>
                </c:pt>
                <c:pt idx="1">
                  <c:v>4.6538200000000002E-2</c:v>
                </c:pt>
                <c:pt idx="2">
                  <c:v>5.5101299999999999E-2</c:v>
                </c:pt>
                <c:pt idx="3">
                  <c:v>0.1308018</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5.5543500000000003E-2</c:v>
                </c:pt>
                <c:pt idx="1">
                  <c:v>5.73327E-2</c:v>
                </c:pt>
                <c:pt idx="2">
                  <c:v>5.83831E-2</c:v>
                </c:pt>
                <c:pt idx="3">
                  <c:v>9.8251000000000005E-2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8.4974800000000003E-2</c:v>
                </c:pt>
                <c:pt idx="1">
                  <c:v>0.13666880000000001</c:v>
                </c:pt>
                <c:pt idx="2">
                  <c:v>5.0855699999999997E-2</c:v>
                </c:pt>
                <c:pt idx="3">
                  <c:v>0.15832969999999999</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0.84156220000000004</c:v>
                </c:pt>
                <c:pt idx="1">
                  <c:v>0.80538339999999997</c:v>
                </c:pt>
                <c:pt idx="2">
                  <c:v>0.86097590000000002</c:v>
                </c:pt>
                <c:pt idx="3">
                  <c:v>0.54669789999999996</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8.6765499999999995E-2</c:v>
                </c:pt>
                <c:pt idx="1">
                  <c:v>0.1558368</c:v>
                </c:pt>
                <c:pt idx="2">
                  <c:v>0.135962</c:v>
                </c:pt>
                <c:pt idx="3">
                  <c:v>5.9101800000000003E-2</c:v>
                </c:pt>
                <c:pt idx="4">
                  <c:v>0.17105970000000001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6.3373700000000005E-2</c:v>
                </c:pt>
                <c:pt idx="1">
                  <c:v>9.1722399999999996E-2</c:v>
                </c:pt>
                <c:pt idx="2">
                  <c:v>6.02713E-2</c:v>
                </c:pt>
                <c:pt idx="3">
                  <c:v>7.7613600000000005E-2</c:v>
                </c:pt>
                <c:pt idx="4">
                  <c:v>8.8471800000000003E-2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5.38316E-2</c:v>
                </c:pt>
                <c:pt idx="1">
                  <c:v>8.9180200000000001E-2</c:v>
                </c:pt>
                <c:pt idx="2">
                  <c:v>5.63817E-2</c:v>
                </c:pt>
                <c:pt idx="3">
                  <c:v>0.22758210000000001</c:v>
                </c:pt>
                <c:pt idx="4">
                  <c:v>8.6065900000000001E-2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0.76443479999999997</c:v>
                </c:pt>
                <c:pt idx="1">
                  <c:v>0.6957179</c:v>
                </c:pt>
                <c:pt idx="2">
                  <c:v>0.89482950000000006</c:v>
                </c:pt>
                <c:pt idx="3">
                  <c:v>0.60608510000000004</c:v>
                </c:pt>
                <c:pt idx="4">
                  <c:v>0.56483209999999995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Royal Berkshire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774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1,542</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50</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921153647"/>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1,680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774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350646258"/>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572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597347128"/>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566145556"/>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646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774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9805156"/>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618748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0240171"/>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266051"/>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8944512"/>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40072868"/>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5344554"/>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3097914"/>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7300435"/>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4918658"/>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42772166"/>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9489364"/>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969888"/>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9711754"/>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0424152"/>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871763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082599046"/>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355056211"/>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510349729"/>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963860464"/>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3013256546"/>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479529730"/>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71324233"/>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18837755"/>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940448617"/>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179375073"/>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556772919"/>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833772128"/>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062440116"/>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370960681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24336748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637767858"/>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42412412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72681161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397082209"/>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278303277"/>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246316667"/>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041592544"/>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367613138"/>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666939558"/>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066783650"/>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491394776"/>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908872717"/>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857801965"/>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55090278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2684300338"/>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4152034285"/>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000570888"/>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78659878"/>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793239187"/>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457920403"/>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20982692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3185703500"/>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4159433491"/>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406057879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903536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986286149"/>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748368365"/>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641686587"/>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Q08. Diagnostic test results were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154252930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66427564"/>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2875874446"/>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05667950"/>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245420" y="622300"/>
            <a:ext cx="3033203"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Royal Berkshire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993027885"/>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74700167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537504774"/>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444724136"/>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449823711"/>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737289102"/>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431536771"/>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43348795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43811724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463156026"/>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917889157"/>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825286838"/>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98965614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379682076"/>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759159067"/>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963203445"/>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785278969"/>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681638515"/>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307170814"/>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907131744"/>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4226896987"/>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795380371"/>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010335132"/>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524798849"/>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02680083"/>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807470362"/>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729520859"/>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795656166"/>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482449778"/>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Q41_5. Beforehand patient completely had enough understandable information about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Q42_4. Patient completely had enough understandable information about their response to hormone 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067097326"/>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83386041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206110910"/>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688523813"/>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307263600"/>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393281240"/>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063712500"/>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4074999581"/>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097484305"/>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375623769"/>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121888210"/>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3238211740"/>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409842607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277025704"/>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19791327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606433623"/>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139318746"/>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299359286"/>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23763053"/>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50136582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775451883"/>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732715162"/>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80510160"/>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879069347"/>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930824770"/>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084988044"/>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822195273"/>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85145862"/>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839894681"/>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17709117"/>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057668428"/>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076067074"/>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1395233213"/>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159547629"/>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007589581"/>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912215995"/>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17286059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003949088"/>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030225"/>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0048220"/>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167999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9724200"/>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187657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939227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2893557"/>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2670741"/>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3521801"/>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791343232"/>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4910555"/>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63290346"/>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2633304"/>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2298211"/>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889680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8538320"/>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9142763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7013751"/>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1969190"/>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1551906"/>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24438327"/>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51037838"/>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5005670"/>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890073"/>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699025"/>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9220437"/>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00571611"/>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8256756"/>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4383110"/>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5442907"/>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69555173"/>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88168236"/>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4558125"/>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8438216"/>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1091305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61279145"/>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7114"/>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2654725"/>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0271698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8672620"/>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777711"/>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621360"/>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4725976"/>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215139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080884"/>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1290757"/>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66407195"/>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5966110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5596975"/>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3027795"/>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1050613"/>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2083668"/>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877448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1400881"/>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85431935"/>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17138911"/>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0870165"/>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6858391"/>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464239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1566978"/>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2205970"/>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37147705"/>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9066886"/>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81819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7387060"/>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4441678"/>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40613126"/>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44085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45239620"/>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4150595"/>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10360075"/>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3343778"/>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42523661"/>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013449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8535848"/>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0184016"/>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9807551"/>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924100"/>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72572881"/>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8581604"/>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9416822"/>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1231363"/>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7393198"/>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664693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42410794"/>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6231539"/>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25729567"/>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8272199"/>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6417099"/>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01699328"/>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99942279"/>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22903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5479792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2493645"/>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74107170"/>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323604"/>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8197516"/>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2755736"/>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66222193"/>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326628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617577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9224604"/>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452125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7523598"/>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83815933"/>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8971637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4755372"/>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9426303"/>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1691417"/>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7706119"/>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65694485"/>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9009442"/>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57984566"/>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9641534"/>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5695773"/>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2449180"/>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076095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252094"/>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017327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5123405"/>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75114293"/>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6828287"/>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245420" y="622300"/>
            <a:ext cx="3033203" cy="276999"/>
          </a:xfrm>
          <a:prstGeom prst="rect">
            <a:avLst/>
          </a:prstGeom>
          <a:noFill/>
        </p:spPr>
        <p:txBody>
          <a:bodyPr wrap="none" rtlCol="0">
            <a:spAutoFit/>
          </a:bodyPr>
          <a:lstStyle/>
          <a:p>
            <a:pPr algn="r"/>
            <a:r>
              <a:rPr lang="en-GB" sz="1200" b="1" noProof="0">
                <a:solidFill>
                  <a:srgbClr val="336E9F"/>
                </a:solidFill>
                <a:latin typeface="Arial"/>
                <a:cs typeface="Arial"/>
              </a:rPr>
              <a:t>Royal Berkshire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25863</Words>
  <Application>Microsoft Office PowerPoint</Application>
  <PresentationFormat>Custom</PresentationFormat>
  <Paragraphs>6510</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2026-06-26T16:11:19Z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