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3.0511099999999999E-2</c:v>
                </c:pt>
                <c:pt idx="1">
                  <c:v>2.1726599999999999E-2</c:v>
                </c:pt>
                <c:pt idx="2">
                  <c:v>3.0755899999999999E-2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0.1111492</c:v>
                </c:pt>
                <c:pt idx="1">
                  <c:v>0.16537160000000001</c:v>
                </c:pt>
                <c:pt idx="2">
                  <c:v>8.3053299999999997E-2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3.06628E-2</c:v>
                </c:pt>
                <c:pt idx="1">
                  <c:v>2.6684200000000002E-2</c:v>
                </c:pt>
                <c:pt idx="2">
                  <c:v>2.1259999999999999E-3</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0.92617989999999994</c:v>
                </c:pt>
                <c:pt idx="1">
                  <c:v>0.94741560000000002</c:v>
                </c:pt>
                <c:pt idx="2">
                  <c:v>0.92592070000000004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0.63242980000000004</c:v>
                </c:pt>
                <c:pt idx="2">
                  <c:v>0.51552920000000002</c:v>
                </c:pt>
                <c:pt idx="3">
                  <c:v>0.6691821</c:v>
                </c:pt>
                <c:pt idx="4">
                  <c:v>0.6400325</c:v>
                </c:pt>
                <c:pt idx="5">
                  <c:v>0.75351000000000001</c:v>
                </c:pt>
                <c:pt idx="6">
                  <c:v>0.57957530000000002</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7.0975999999999999E-3</c:v>
                </c:pt>
                <c:pt idx="1">
                  <c:v>0</c:v>
                </c:pt>
                <c:pt idx="2">
                  <c:v>0.1729425</c:v>
                </c:pt>
                <c:pt idx="4">
                  <c:v>6.2398000000000002E-3</c:v>
                </c:pt>
                <c:pt idx="5">
                  <c:v>5.4117400000000003E-2</c:v>
                </c:pt>
                <c:pt idx="6">
                  <c:v>0</c:v>
                </c:pt>
                <c:pt idx="7">
                  <c:v>3.4786299999999999E-2</c:v>
                </c:pt>
                <c:pt idx="9">
                  <c:v>2.15511E-2</c:v>
                </c:pt>
                <c:pt idx="10">
                  <c:v>8.7087499999999998E-2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0.11162660000000001</c:v>
                </c:pt>
                <c:pt idx="1">
                  <c:v>0.36757020000000001</c:v>
                </c:pt>
                <c:pt idx="2">
                  <c:v>0.31152829999999998</c:v>
                </c:pt>
                <c:pt idx="4">
                  <c:v>0.35372769999999998</c:v>
                </c:pt>
                <c:pt idx="5">
                  <c:v>0.1255317</c:v>
                </c:pt>
                <c:pt idx="6">
                  <c:v>0.42042469999999998</c:v>
                </c:pt>
                <c:pt idx="7">
                  <c:v>0.37884899999999999</c:v>
                </c:pt>
                <c:pt idx="9">
                  <c:v>0.39009820000000001</c:v>
                </c:pt>
                <c:pt idx="10">
                  <c:v>0.22172600000000001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4.2179300000000003E-2</c:v>
                </c:pt>
                <c:pt idx="1">
                  <c:v>0</c:v>
                </c:pt>
                <c:pt idx="2">
                  <c:v>0</c:v>
                </c:pt>
                <c:pt idx="4">
                  <c:v>0</c:v>
                </c:pt>
                <c:pt idx="5">
                  <c:v>2.9140699999999999E-2</c:v>
                </c:pt>
                <c:pt idx="6">
                  <c:v>0</c:v>
                </c:pt>
                <c:pt idx="7">
                  <c:v>0</c:v>
                </c:pt>
                <c:pt idx="9">
                  <c:v>0</c:v>
                </c:pt>
                <c:pt idx="10">
                  <c:v>4.2636899999999998E-2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0</c:v>
                </c:pt>
                <c:pt idx="2">
                  <c:v>0</c:v>
                </c:pt>
                <c:pt idx="4">
                  <c:v>0</c:v>
                </c:pt>
                <c:pt idx="5">
                  <c:v>3.7700200000000003E-2</c:v>
                </c:pt>
                <c:pt idx="6">
                  <c:v>0</c:v>
                </c:pt>
                <c:pt idx="7">
                  <c:v>0</c:v>
                </c:pt>
                <c:pt idx="9">
                  <c:v>0</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0.91784849999999996</c:v>
                </c:pt>
                <c:pt idx="1">
                  <c:v>0.8331769</c:v>
                </c:pt>
                <c:pt idx="2">
                  <c:v>0.51552920000000002</c:v>
                </c:pt>
                <c:pt idx="4">
                  <c:v>0.81603720000000002</c:v>
                </c:pt>
                <c:pt idx="5">
                  <c:v>0.8713284</c:v>
                </c:pt>
                <c:pt idx="6">
                  <c:v>0.83271899999999999</c:v>
                </c:pt>
                <c:pt idx="7">
                  <c:v>0.58636469999999996</c:v>
                </c:pt>
                <c:pt idx="9">
                  <c:v>0.83781559999999999</c:v>
                </c:pt>
                <c:pt idx="10">
                  <c:v>0.86972280000000002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0.101323</c:v>
                </c:pt>
                <c:pt idx="1">
                  <c:v>5.2325299999999998E-2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0.1674775</c:v>
                </c:pt>
                <c:pt idx="1">
                  <c:v>0.164101</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3.1841899999999999E-2</c:v>
                </c:pt>
                <c:pt idx="1">
                  <c:v>7.0751499999999995E-2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0.94488289999999997</c:v>
                </c:pt>
                <c:pt idx="1">
                  <c:v>0.82753759999999998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0.10586280000000001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0.60156259999999995</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7.2585700000000003E-2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8.9127261000000004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1.1954899999999999E-2</c:v>
                </c:pt>
                <c:pt idx="1">
                  <c:v>3.5116700000000001E-2</c:v>
                </c:pt>
                <c:pt idx="2">
                  <c:v>7.9349199999999995E-2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0.1146986</c:v>
                </c:pt>
                <c:pt idx="1">
                  <c:v>0.13061710000000001</c:v>
                </c:pt>
                <c:pt idx="2">
                  <c:v>0.31198609999999999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8.0859999999999994E-3</c:v>
                </c:pt>
                <c:pt idx="1">
                  <c:v>5.986E-3</c:v>
                </c:pt>
                <c:pt idx="2">
                  <c:v>0.1160399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0.89331510000000003</c:v>
                </c:pt>
                <c:pt idx="1">
                  <c:v>0.89875799999999995</c:v>
                </c:pt>
                <c:pt idx="2">
                  <c:v>0.48658390000000001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0.13270940000000001</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0.1109813</c:v>
                </c:pt>
                <c:pt idx="2">
                  <c:v>6.1824299999999999E-2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0.39268409999999998</c:v>
                </c:pt>
                <c:pt idx="1">
                  <c:v>0.1934931</c:v>
                </c:pt>
                <c:pt idx="2">
                  <c:v>0.18817200000000001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3.8133300000000002E-2</c:v>
                </c:pt>
                <c:pt idx="1">
                  <c:v>9.5805000000000005E-3</c:v>
                </c:pt>
                <c:pt idx="2">
                  <c:v>4.4862100000000002E-2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0.3460355</c:v>
                </c:pt>
                <c:pt idx="1">
                  <c:v>0.7690958</c:v>
                </c:pt>
                <c:pt idx="2">
                  <c:v>0.69572049999999996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8.3984900000000001E-2</c:v>
                </c:pt>
                <c:pt idx="1">
                  <c:v>4.47059E-2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0.25676399999999999</c:v>
                </c:pt>
                <c:pt idx="1">
                  <c:v>0.34840470000000001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4.3354400000000001E-2</c:v>
                </c:pt>
                <c:pt idx="1">
                  <c:v>0.30636160000000001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0.3433697</c:v>
                </c:pt>
                <c:pt idx="1">
                  <c:v>0.40839880000000001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3.8909000000000001E-3</c:v>
                </c:pt>
                <c:pt idx="1">
                  <c:v>4.53157E-2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0.2219998</c:v>
                </c:pt>
                <c:pt idx="1">
                  <c:v>0.35791410000000001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7.3214899999999999E-2</c:v>
                </c:pt>
                <c:pt idx="1">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0.28503659999999997</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0.74077930000000003</c:v>
                </c:pt>
                <c:pt idx="1">
                  <c:v>0.54331260000000003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0.7816092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0.69642859999999995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0.75555559999999999</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0.87951809999999997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0.80459769999999997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0.88135589999999997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0.83636359999999998</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0.89010990000000001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0.93589739999999999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0.91764710000000005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0.96428570000000002</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0.92134830000000001</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0.10848149999999999</c:v>
                </c:pt>
                <c:pt idx="1">
                  <c:v>0.22163630000000001</c:v>
                </c:pt>
                <c:pt idx="2">
                  <c:v>8.9357900000000004E-2</c:v>
                </c:pt>
                <c:pt idx="3">
                  <c:v>0.10498780000000001</c:v>
                </c:pt>
                <c:pt idx="4">
                  <c:v>3.32246E-2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0.1452282</c:v>
                </c:pt>
                <c:pt idx="1">
                  <c:v>0.16047</c:v>
                </c:pt>
                <c:pt idx="2">
                  <c:v>0.1535427</c:v>
                </c:pt>
                <c:pt idx="3">
                  <c:v>0.1270617</c:v>
                </c:pt>
                <c:pt idx="4">
                  <c:v>0.1435747</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3.3599999999999998E-2</c:v>
                </c:pt>
                <c:pt idx="1">
                  <c:v>3.1433900000000001E-2</c:v>
                </c:pt>
                <c:pt idx="2">
                  <c:v>5.4364099999999999E-2</c:v>
                </c:pt>
                <c:pt idx="3">
                  <c:v>2.88898E-2</c:v>
                </c:pt>
                <c:pt idx="4">
                  <c:v>3.2181700000000001E-2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0.80483320000000003</c:v>
                </c:pt>
                <c:pt idx="1">
                  <c:v>0.72420600000000002</c:v>
                </c:pt>
                <c:pt idx="2">
                  <c:v>0.789327</c:v>
                </c:pt>
                <c:pt idx="3">
                  <c:v>0.86162139999999998</c:v>
                </c:pt>
                <c:pt idx="4">
                  <c:v>0.88594589999999995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0.79710139999999996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0.88311689999999998</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0.91111109999999995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0.86046509999999998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0.67441859999999998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0.63829789999999997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0.65384609999999999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0.84482760000000001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0.63953490000000002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0.83050849999999998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0.78225809999999996</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0.8289474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0.8318584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0.84347830000000001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0.75409839999999995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0.7733333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0.78048779999999995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0.75438590000000005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0.54629629999999996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0.63793100000000003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0.765625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0.78947369999999994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0.76146789999999998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0.97590359999999998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0.96551719999999996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0.94827589999999995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0.96428570000000002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0.94505490000000003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0.84523809999999999</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0.84090909999999996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0.86206899999999997</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0.84444450000000004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0.95454539999999999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0.97647059999999997</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0.96551719999999996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0.96875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0.93548390000000003</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0.92592589999999997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0.86792449999999999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0.93103449999999999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0.95294120000000004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0.8348624</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0.80341879999999999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0.85135139999999998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0.84810129999999995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0.91818180000000005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4.5843999999999998E-3</c:v>
                </c:pt>
                <c:pt idx="1">
                  <c:v>4.1383000000000001E-3</c:v>
                </c:pt>
                <c:pt idx="2">
                  <c:v>2.9219200000000001E-2</c:v>
                </c:pt>
                <c:pt idx="3">
                  <c:v>4.2619499999999998E-2</c:v>
                </c:pt>
                <c:pt idx="4">
                  <c:v>5.9965000000000001E-3</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0.10643900000000001</c:v>
                </c:pt>
                <c:pt idx="1">
                  <c:v>0.15013589999999999</c:v>
                </c:pt>
                <c:pt idx="2">
                  <c:v>0.18785850000000001</c:v>
                </c:pt>
                <c:pt idx="3">
                  <c:v>0.170099</c:v>
                </c:pt>
                <c:pt idx="4">
                  <c:v>9.2662599999999998E-2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4.5183300000000003E-2</c:v>
                </c:pt>
                <c:pt idx="2">
                  <c:v>7.0629300000000006E-2</c:v>
                </c:pt>
                <c:pt idx="3">
                  <c:v>2.5365599999999999E-2</c:v>
                </c:pt>
                <c:pt idx="4">
                  <c:v>7.4064999999999999E-3</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1.7385399999999999E-2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0.91539510000000002</c:v>
                </c:pt>
                <c:pt idx="1">
                  <c:v>0.87932049999999995</c:v>
                </c:pt>
                <c:pt idx="2">
                  <c:v>0.79339079999999995</c:v>
                </c:pt>
                <c:pt idx="3">
                  <c:v>0.79818370000000005</c:v>
                </c:pt>
                <c:pt idx="4">
                  <c:v>0.92186760000000001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0.8598131</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0.87037039999999999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0.84285710000000003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0.81333330000000004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0.90196080000000001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0.93103449999999999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0.88524590000000003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0.8933333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0.89156630000000003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0.68367339999999999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0.72380949999999999</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0.76119409999999998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0.78260870000000005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0.76635520000000001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0.45945950000000002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0.67567569999999999</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0.62666670000000002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0.84946239999999995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0.91428569999999998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0.85436889999999999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0.86086960000000001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0.80833330000000003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0.86842109999999995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0.83132530000000004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0.86238530000000002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0.81034479999999998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0.88405800000000001</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0.83636359999999998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0.64102570000000003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0.62222219999999995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0.87068959999999995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0.75675680000000001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0.83544300000000005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0.78761060000000005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0.92405060000000006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0.93103449999999999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0.95384619999999998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0.94897960000000003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0.11261930000000001</c:v>
                </c:pt>
                <c:pt idx="1">
                  <c:v>5.32814E-2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0.19954040000000001</c:v>
                </c:pt>
                <c:pt idx="1">
                  <c:v>0.19693369999999999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5.9444799999999999E-2</c:v>
                </c:pt>
                <c:pt idx="1">
                  <c:v>0.11246150000000001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0.77657880000000001</c:v>
                </c:pt>
                <c:pt idx="1">
                  <c:v>0.59442309999999998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0.97872340000000002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0.95833330000000005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0.96875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0.98214290000000004</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0.95161289999999998</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0.96428570000000002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0.9512195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0.953125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0.78723410000000005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0.76086960000000003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0.84375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0.8301887</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0.95918369999999997</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0.85416669999999995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0.96666660000000004</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0.77551020000000004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0.73913039999999997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0.96666660000000004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0.69444439999999996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0.89583330000000005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0.95918369999999997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0.89285709999999996</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0.86956520000000004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0.88135589999999997</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0.92537309999999995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0.89743589999999995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0.9174312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0.81730769999999997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0.82432430000000001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0.87323949999999995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0.83838389999999996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0.93877549999999998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0.95744680000000004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0.96296300000000001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0.94642859999999995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7.4502899999999997E-2</c:v>
                </c:pt>
                <c:pt idx="1">
                  <c:v>7.8037200000000001E-2</c:v>
                </c:pt>
                <c:pt idx="2">
                  <c:v>4.0471800000000002E-2</c:v>
                </c:pt>
                <c:pt idx="3">
                  <c:v>3.9573999999999998E-3</c:v>
                </c:pt>
                <c:pt idx="4">
                  <c:v>1.62706E-2</c:v>
                </c:pt>
                <c:pt idx="5">
                  <c:v>9.1754100000000005E-2</c:v>
                </c:pt>
                <c:pt idx="6">
                  <c:v>5.6011199999999997E-2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0.2173602</c:v>
                </c:pt>
                <c:pt idx="1">
                  <c:v>0.25374600000000003</c:v>
                </c:pt>
                <c:pt idx="2">
                  <c:v>0.23991509999999999</c:v>
                </c:pt>
                <c:pt idx="3">
                  <c:v>0.23408409999999999</c:v>
                </c:pt>
                <c:pt idx="4">
                  <c:v>0.2551677</c:v>
                </c:pt>
                <c:pt idx="5">
                  <c:v>0.19507820000000001</c:v>
                </c:pt>
                <c:pt idx="6">
                  <c:v>0.17450160000000001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0.1123598</c:v>
                </c:pt>
                <c:pt idx="1">
                  <c:v>5.5621299999999999E-2</c:v>
                </c:pt>
                <c:pt idx="2">
                  <c:v>5.9886799999999997E-2</c:v>
                </c:pt>
                <c:pt idx="3">
                  <c:v>4.9851300000000001E-2</c:v>
                </c:pt>
                <c:pt idx="4">
                  <c:v>0.15860050000000001</c:v>
                </c:pt>
                <c:pt idx="5">
                  <c:v>5.7875700000000002E-2</c:v>
                </c:pt>
                <c:pt idx="6">
                  <c:v>3.7241099999999999E-2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0.90736930000000005</c:v>
                </c:pt>
                <c:pt idx="1">
                  <c:v>0.90355300000000005</c:v>
                </c:pt>
                <c:pt idx="2">
                  <c:v>0.84355789999999997</c:v>
                </c:pt>
                <c:pt idx="3">
                  <c:v>0.81839309999999998</c:v>
                </c:pt>
                <c:pt idx="4">
                  <c:v>0.84897120000000004</c:v>
                </c:pt>
                <c:pt idx="5">
                  <c:v>0.92673430000000001</c:v>
                </c:pt>
                <c:pt idx="6">
                  <c:v>0.98320640000000004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0.95918369999999997</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0.89361699999999999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0.96666660000000004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0.98181819999999997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0.95555559999999995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0.86363639999999997</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0.96774190000000004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0.92452829999999997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0.94029850000000004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0.89873420000000004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0.87272729999999998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0.83620689999999998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0.75833329999999999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0.88311689999999998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0.74074070000000003</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0.877193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3.1513399999999997E-2</c:v>
                </c:pt>
                <c:pt idx="1">
                  <c:v>2.6714000000000002E-2</c:v>
                </c:pt>
                <c:pt idx="2">
                  <c:v>0.20238159999999999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0.1050307</c:v>
                </c:pt>
                <c:pt idx="1">
                  <c:v>0.16521810000000001</c:v>
                </c:pt>
                <c:pt idx="2">
                  <c:v>0.28495999999999999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2.3639400000000001E-2</c:v>
                </c:pt>
                <c:pt idx="1">
                  <c:v>4.3701900000000002E-2</c:v>
                </c:pt>
                <c:pt idx="2">
                  <c:v>4.9154999999999997E-2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0.93670730000000002</c:v>
                </c:pt>
                <c:pt idx="1">
                  <c:v>0.75735710000000001</c:v>
                </c:pt>
                <c:pt idx="2">
                  <c:v>0.61410849999999995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0.6710526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0.64864860000000002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0.6086956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0.58333330000000005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0.63265309999999997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0.67708330000000005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0.66101690000000002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0.80645160000000005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0.64444449999999998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0.90789470000000005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0.91304350000000001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0.89361699999999999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0.92207790000000001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0.78095239999999999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0.72631579999999996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0.78461539999999996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0.74489799999999995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0.69811319999999999</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0.72897199999999995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0.78461539999999996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0.88059699999999996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0.72277230000000003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0.45652169999999997</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0.37288139999999997</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0.54054049999999998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0.58620689999999998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0.60714290000000004</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0.56666669999999997</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0.1312768</c:v>
                </c:pt>
                <c:pt idx="1">
                  <c:v>6.4384999999999998E-2</c:v>
                </c:pt>
                <c:pt idx="2">
                  <c:v>2.9922799999999999E-2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0.16948550000000001</c:v>
                </c:pt>
                <c:pt idx="1">
                  <c:v>0.11779000000000001</c:v>
                </c:pt>
                <c:pt idx="2">
                  <c:v>4.1678199999999999E-2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3.1355099999999997E-2</c:v>
                </c:pt>
                <c:pt idx="1">
                  <c:v>2.6852E-3</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0.761104</c:v>
                </c:pt>
                <c:pt idx="1">
                  <c:v>0.93241839999999998</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0.70833330000000005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0.6901408</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0.65853660000000003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0.75409839999999995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0.76923079999999999</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0.88793100000000003</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0.88429749999999996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0.86842109999999995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0.86904760000000003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0.90178570000000002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0.9636363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0.91596639999999996</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0.8767123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0.86585369999999995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0.72549019999999997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0.75238099999999997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0.79487180000000002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0.78217820000000005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0.88157890000000005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0.8947368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0.83076919999999999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0.42424240000000002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0.52173910000000001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0.25</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0.28571429999999998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0.36363640000000003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9.0884952999999999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9.0598288</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9.0131578000000001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9.0864200999999998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8.9909905999999999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0.4385965</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0.3015873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0.25806449999999997</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0.52727270000000004</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0.75794969999999995</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2.1863E-3</c:v>
                </c:pt>
                <c:pt idx="2">
                  <c:v>1.48986E-2</c:v>
                </c:pt>
                <c:pt idx="3">
                  <c:v>6.8191600000000005E-2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0.14091390000000001</c:v>
                </c:pt>
                <c:pt idx="1">
                  <c:v>0.14603640000000001</c:v>
                </c:pt>
                <c:pt idx="2">
                  <c:v>0.13878860000000001</c:v>
                </c:pt>
                <c:pt idx="3">
                  <c:v>0.22347149999999999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4.2289599999999997E-2</c:v>
                </c:pt>
                <c:pt idx="1">
                  <c:v>9.2316999999999996E-2</c:v>
                </c:pt>
                <c:pt idx="2">
                  <c:v>1.06529E-2</c:v>
                </c:pt>
                <c:pt idx="3">
                  <c:v>9.5719499999999999E-2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0.8088651</c:v>
                </c:pt>
                <c:pt idx="1">
                  <c:v>0.81167590000000001</c:v>
                </c:pt>
                <c:pt idx="2">
                  <c:v>0.84863750000000004</c:v>
                </c:pt>
                <c:pt idx="3">
                  <c:v>0.63116609999999995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0.50338950000000005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3.2972799999999997E-2</c:v>
                </c:pt>
                <c:pt idx="1">
                  <c:v>0.10617169999999999</c:v>
                </c:pt>
                <c:pt idx="2">
                  <c:v>9.1405600000000004E-2</c:v>
                </c:pt>
                <c:pt idx="3">
                  <c:v>0</c:v>
                </c:pt>
                <c:pt idx="4">
                  <c:v>9.8878099999999997E-2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0.1709591</c:v>
                </c:pt>
                <c:pt idx="1">
                  <c:v>0.19105259999999999</c:v>
                </c:pt>
                <c:pt idx="2">
                  <c:v>0.14938399999999999</c:v>
                </c:pt>
                <c:pt idx="3">
                  <c:v>0.2035931</c:v>
                </c:pt>
                <c:pt idx="4">
                  <c:v>0.23283499999999999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3.8899999999999997E-5</c:v>
                </c:pt>
                <c:pt idx="1">
                  <c:v>3.9515099999999997E-2</c:v>
                </c:pt>
                <c:pt idx="2">
                  <c:v>1.18254E-2</c:v>
                </c:pt>
                <c:pt idx="3">
                  <c:v>0.1645924</c:v>
                </c:pt>
                <c:pt idx="4">
                  <c:v>1.38843E-2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0.6973184</c:v>
                </c:pt>
                <c:pt idx="1">
                  <c:v>0.72038639999999998</c:v>
                </c:pt>
                <c:pt idx="2">
                  <c:v>0.91203769999999995</c:v>
                </c:pt>
                <c:pt idx="3">
                  <c:v>0.60880299999999998</c:v>
                </c:pt>
                <c:pt idx="4">
                  <c:v>0.54482019999999998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Queen Victoria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115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208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31607034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60282688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99820723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74522213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115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270945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108650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028939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671023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621861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474763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545550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328724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92655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426326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536406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20854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773523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550130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224008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747757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382877918"/>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408439398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62428821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72799714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962743931"/>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761786549"/>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46501714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20802618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41793545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17969955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15376271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86550528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07371645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55999489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78299759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00557622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16334918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08544390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20080620"/>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48359513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70595368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80689274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67923455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24007917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14829607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96741762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40031696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99909426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06038961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272068744"/>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90055075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73130117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06669433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74392709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45005600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4882519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05591246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89814624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97570773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65927284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6365425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73644379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80369876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98635050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79335036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17886633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16243724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676354" y="622300"/>
            <a:ext cx="360226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Queen Victoria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99963553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736374625"/>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56631455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528290541"/>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23022421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33074035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04265157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6408006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30313174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5906006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466426961"/>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88177341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866485146"/>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268714269"/>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4070349743"/>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05863016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062383606"/>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61051002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30776225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66716303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93986721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03538073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1423373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56985784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87082693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22402934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81804735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301254758"/>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851184777"/>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Q42_3. Patient completely had enough understandable information about their response to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79883160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55356357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29370406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44209187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05631578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59344796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1221045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381850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270965870"/>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76605507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151611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15128925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17046162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491938775"/>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75848025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6196468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85171854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978108580"/>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28270501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59094703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93459433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52501519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50435530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70590103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24989220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687122393"/>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58845621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9340099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016373691"/>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28156918"/>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780419432"/>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0488885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22085738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00757491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28443371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42991258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36568219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81848580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812734"/>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595096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3425022"/>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369015"/>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830191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4018767"/>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1407338"/>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205325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340803"/>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62549079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9560056"/>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540688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030826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787213"/>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895273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5903240"/>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550147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65138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114212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6421503"/>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429415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9685745"/>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255783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155459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124856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378823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829021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894922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412140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808375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293372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768293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948070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257093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915778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919081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884588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388178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5380970"/>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488250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730685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603332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085473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4835500"/>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556157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575410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596213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293895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038267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263290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114669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800707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468658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410887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313867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912269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786985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039835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82961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92922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383594"/>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254060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791608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55051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476229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189741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217282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650970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696447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946899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108984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179917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216607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586589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578464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9938033"/>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34576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880735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148670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340286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009728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7799240"/>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051075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04976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631521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555021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217909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3407307"/>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147170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286679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37036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072124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68228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721750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583082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059704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205367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589008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079647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098175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792713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991601"/>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111208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851611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6491374"/>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257268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098508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865091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247862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782512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216471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019265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512386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5420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227653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537052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1862333"/>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583233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043231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696516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008309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930344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676354" y="622300"/>
            <a:ext cx="3602269" cy="276999"/>
          </a:xfrm>
          <a:prstGeom prst="rect">
            <a:avLst/>
          </a:prstGeom>
          <a:noFill/>
        </p:spPr>
        <p:txBody>
          <a:bodyPr wrap="none" rtlCol="0">
            <a:spAutoFit/>
          </a:bodyPr>
          <a:lstStyle/>
          <a:p>
            <a:pPr algn="r"/>
            <a:r>
              <a:rPr lang="en-GB" sz="1200" b="1" noProof="0">
                <a:solidFill>
                  <a:srgbClr val="336E9F"/>
                </a:solidFill>
                <a:latin typeface="Arial"/>
                <a:cs typeface="Arial"/>
              </a:rPr>
              <a:t>Queen Victoria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24809</Words>
  <Application>Microsoft Office PowerPoint</Application>
  <PresentationFormat>Custom</PresentationFormat>
  <Paragraphs>6511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