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5.9319400000000001E-2</c:v>
                </c:pt>
                <c:pt idx="1">
                  <c:v>6.4116599999999996E-2</c:v>
                </c:pt>
                <c:pt idx="2">
                  <c:v>5.6959000000000003E-2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5.3532700000000003E-2</c:v>
                </c:pt>
                <c:pt idx="1">
                  <c:v>8.0591499999999996E-2</c:v>
                </c:pt>
                <c:pt idx="2">
                  <c:v>3.0647000000000001E-2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5.9471099999999999E-2</c:v>
                </c:pt>
                <c:pt idx="1">
                  <c:v>6.9074200000000002E-2</c:v>
                </c:pt>
                <c:pt idx="2">
                  <c:v>2.8329099999999999E-2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0.91451680000000002</c:v>
                </c:pt>
                <c:pt idx="1">
                  <c:v>0.78373700000000002</c:v>
                </c:pt>
                <c:pt idx="2">
                  <c:v>0.94021030000000005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3.3955899999999997E-2</c:v>
                </c:pt>
                <c:pt idx="1">
                  <c:v>0.12025520000000001</c:v>
                </c:pt>
                <c:pt idx="2">
                  <c:v>0.33087060000000001</c:v>
                </c:pt>
                <c:pt idx="3">
                  <c:v>5.0107699999999998E-2</c:v>
                </c:pt>
                <c:pt idx="4">
                  <c:v>0.14020299999999999</c:v>
                </c:pt>
                <c:pt idx="5">
                  <c:v>8.40505E-2</c:v>
                </c:pt>
                <c:pt idx="6">
                  <c:v>5.7251900000000001E-2</c:v>
                </c:pt>
                <c:pt idx="7">
                  <c:v>0.2143622</c:v>
                </c:pt>
                <c:pt idx="8">
                  <c:v>0.1070651</c:v>
                </c:pt>
                <c:pt idx="9">
                  <c:v>0.16292719999999999</c:v>
                </c:pt>
                <c:pt idx="10">
                  <c:v>0.1108987</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5.7910000000000003E-2</c:v>
                </c:pt>
                <c:pt idx="1">
                  <c:v>6.9105299999999995E-2</c:v>
                </c:pt>
                <c:pt idx="2">
                  <c:v>7.8572000000000003E-2</c:v>
                </c:pt>
                <c:pt idx="3">
                  <c:v>0.12993199999999999</c:v>
                </c:pt>
                <c:pt idx="4">
                  <c:v>0.1083095</c:v>
                </c:pt>
                <c:pt idx="5">
                  <c:v>6.5665399999999999E-2</c:v>
                </c:pt>
                <c:pt idx="6">
                  <c:v>7.4986800000000006E-2</c:v>
                </c:pt>
                <c:pt idx="7">
                  <c:v>8.9121500000000006E-2</c:v>
                </c:pt>
                <c:pt idx="8">
                  <c:v>0.13534280000000001</c:v>
                </c:pt>
                <c:pt idx="9">
                  <c:v>0.1151991</c:v>
                </c:pt>
                <c:pt idx="10">
                  <c:v>0.1741037</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6.9037699999999994E-2</c:v>
                </c:pt>
                <c:pt idx="1">
                  <c:v>5.77861E-2</c:v>
                </c:pt>
                <c:pt idx="2">
                  <c:v>4.6848099999999997E-2</c:v>
                </c:pt>
                <c:pt idx="3">
                  <c:v>0.15070710000000001</c:v>
                </c:pt>
                <c:pt idx="4">
                  <c:v>0.1113176</c:v>
                </c:pt>
                <c:pt idx="5">
                  <c:v>5.9073899999999999E-2</c:v>
                </c:pt>
                <c:pt idx="6">
                  <c:v>8.0344799999999994E-2</c:v>
                </c:pt>
                <c:pt idx="7">
                  <c:v>4.35602E-2</c:v>
                </c:pt>
                <c:pt idx="8">
                  <c:v>0.12611320000000001</c:v>
                </c:pt>
                <c:pt idx="9">
                  <c:v>0.1334601</c:v>
                </c:pt>
                <c:pt idx="10">
                  <c:v>6.6448099999999996E-2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0.86373279999999997</c:v>
                </c:pt>
                <c:pt idx="1">
                  <c:v>0.82409299999999996</c:v>
                </c:pt>
                <c:pt idx="2">
                  <c:v>0.866618</c:v>
                </c:pt>
                <c:pt idx="3">
                  <c:v>0.77194700000000005</c:v>
                </c:pt>
                <c:pt idx="4">
                  <c:v>0.77318129999999996</c:v>
                </c:pt>
                <c:pt idx="5">
                  <c:v>0.80942840000000005</c:v>
                </c:pt>
                <c:pt idx="6">
                  <c:v>0.76097559999999997</c:v>
                </c:pt>
                <c:pt idx="7">
                  <c:v>0.81910660000000002</c:v>
                </c:pt>
                <c:pt idx="8">
                  <c:v>0.79102419999999996</c:v>
                </c:pt>
                <c:pt idx="9">
                  <c:v>0.76289759999999995</c:v>
                </c:pt>
                <c:pt idx="10">
                  <c:v>0.74953999999999998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0.1483902</c:v>
                </c:pt>
                <c:pt idx="1">
                  <c:v>9.8570099999999994E-2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7.3343099999999994E-2</c:v>
                </c:pt>
                <c:pt idx="1">
                  <c:v>7.1611499999999995E-2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7.8909099999999996E-2</c:v>
                </c:pt>
                <c:pt idx="1">
                  <c:v>0.1169963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0.80216540000000003</c:v>
                </c:pt>
                <c:pt idx="1">
                  <c:v>0.74556270000000002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0.2323046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0.34867900000000002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0.1990275</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8.7190093999999991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4.7958300000000002E-2</c:v>
                </c:pt>
                <c:pt idx="1">
                  <c:v>7.1297799999999995E-2</c:v>
                </c:pt>
                <c:pt idx="2">
                  <c:v>0.14148140000000001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4.2691800000000002E-2</c:v>
                </c:pt>
                <c:pt idx="1">
                  <c:v>5.8254899999999998E-2</c:v>
                </c:pt>
                <c:pt idx="2">
                  <c:v>0.18772179999999999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4.4089400000000001E-2</c:v>
                </c:pt>
                <c:pt idx="1">
                  <c:v>4.2167099999999999E-2</c:v>
                </c:pt>
                <c:pt idx="2">
                  <c:v>0.1781721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0.86066699999999996</c:v>
                </c:pt>
                <c:pt idx="1">
                  <c:v>0.82843370000000005</c:v>
                </c:pt>
                <c:pt idx="2">
                  <c:v>0.43047210000000002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0.1016406</c:v>
                </c:pt>
                <c:pt idx="1">
                  <c:v>0.16962260000000001</c:v>
                </c:pt>
                <c:pt idx="2">
                  <c:v>0.1174506</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0.1416809</c:v>
                </c:pt>
                <c:pt idx="1">
                  <c:v>7.6210600000000003E-2</c:v>
                </c:pt>
                <c:pt idx="2">
                  <c:v>7.6919299999999996E-2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0.1636348</c:v>
                </c:pt>
                <c:pt idx="1">
                  <c:v>6.8221799999999999E-2</c:v>
                </c:pt>
                <c:pt idx="2">
                  <c:v>0.10048849999999999</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0.26461069999999998</c:v>
                </c:pt>
                <c:pt idx="1">
                  <c:v>0.7248829</c:v>
                </c:pt>
                <c:pt idx="2">
                  <c:v>0.59193830000000003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0.16636210000000001</c:v>
                </c:pt>
                <c:pt idx="1">
                  <c:v>0.1092151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9.2009599999999997E-2</c:v>
                </c:pt>
                <c:pt idx="1">
                  <c:v>0.21938640000000001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0.1257316</c:v>
                </c:pt>
                <c:pt idx="1">
                  <c:v>0.3708708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0.39919919999999998</c:v>
                </c:pt>
                <c:pt idx="1">
                  <c:v>0.45150889999999999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6.4808900000000003E-2</c:v>
                </c:pt>
                <c:pt idx="1">
                  <c:v>0.16542899999999999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0.10016360000000001</c:v>
                </c:pt>
                <c:pt idx="1">
                  <c:v>0.1176876</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0.134133</c:v>
                </c:pt>
                <c:pt idx="1">
                  <c:v>0.109323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0.61957340000000005</c:v>
                </c:pt>
                <c:pt idx="1">
                  <c:v>0.49864130000000001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0.83789469999999999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0.78818739999999998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0.77939040000000004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0.76225849999999995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0.74605449999999995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0.83613440000000006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0.87398370000000003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0.83815030000000001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0.8412463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0.82387189999999999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0.94209359999999998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0.93318959999999995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0.91476409999999997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0.90708659999999997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0.14904419999999999</c:v>
                </c:pt>
                <c:pt idx="1">
                  <c:v>0.27022590000000002</c:v>
                </c:pt>
                <c:pt idx="2">
                  <c:v>0.1378364</c:v>
                </c:pt>
                <c:pt idx="3">
                  <c:v>0.1450583</c:v>
                </c:pt>
                <c:pt idx="4">
                  <c:v>7.24857E-2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6.4102699999999999E-2</c:v>
                </c:pt>
                <c:pt idx="1">
                  <c:v>6.3290700000000005E-2</c:v>
                </c:pt>
                <c:pt idx="2">
                  <c:v>5.6585700000000003E-2</c:v>
                </c:pt>
                <c:pt idx="3">
                  <c:v>4.69206E-2</c:v>
                </c:pt>
                <c:pt idx="4">
                  <c:v>6.5052499999999999E-2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7.4162699999999998E-2</c:v>
                </c:pt>
                <c:pt idx="1">
                  <c:v>8.0023499999999997E-2</c:v>
                </c:pt>
                <c:pt idx="2">
                  <c:v>0.10284260000000001</c:v>
                </c:pt>
                <c:pt idx="3">
                  <c:v>6.8960300000000002E-2</c:v>
                </c:pt>
                <c:pt idx="4">
                  <c:v>7.1442800000000001E-2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0.84515669999999998</c:v>
                </c:pt>
                <c:pt idx="1">
                  <c:v>0.72265199999999996</c:v>
                </c:pt>
                <c:pt idx="2">
                  <c:v>0.74768809999999997</c:v>
                </c:pt>
                <c:pt idx="3">
                  <c:v>0.8733822</c:v>
                </c:pt>
                <c:pt idx="4">
                  <c:v>0.81982080000000002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0.80267560000000004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0.80333330000000003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0.78701299999999996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0.80440100000000003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0.80481930000000002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0.62842889999999996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0.7030457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0.6812144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0.66729329999999998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0.66165410000000002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0.74719100000000005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0.78521129999999995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0.75443039999999995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0.75561089999999997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0.75240390000000001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0.71751410000000004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0.7394366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0.71464970000000005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0.74688279999999996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0.73100120000000002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0.61735700000000004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0.76822429999999997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0.80882350000000003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0.83711619999999998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0.84625320000000004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0.96659709999999999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0.95757570000000003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0.95422030000000002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0.94985249999999999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0.9451659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0.80503139999999995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0.80040739999999999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0.77056279999999999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0.76809450000000001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0.7424461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0.97136560000000005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0.94396550000000001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0.95807450000000005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0.94143489999999996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0.84282460000000003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0.82589290000000004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0.8063439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0.81626019999999999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0.79003020000000002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0.92870900000000001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0.87533159999999999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0.89309000000000005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0.91718949999999999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3.8304999999999999E-2</c:v>
                </c:pt>
                <c:pt idx="1">
                  <c:v>5.1885199999999999E-2</c:v>
                </c:pt>
                <c:pt idx="2">
                  <c:v>7.3533600000000005E-2</c:v>
                </c:pt>
                <c:pt idx="3">
                  <c:v>9.5361199999999993E-2</c:v>
                </c:pt>
                <c:pt idx="4">
                  <c:v>3.5538699999999999E-2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3.8997700000000003E-2</c:v>
                </c:pt>
                <c:pt idx="1">
                  <c:v>5.4642000000000003E-2</c:v>
                </c:pt>
                <c:pt idx="2">
                  <c:v>9.9229800000000007E-2</c:v>
                </c:pt>
                <c:pt idx="3">
                  <c:v>6.4615500000000006E-2</c:v>
                </c:pt>
                <c:pt idx="4">
                  <c:v>3.3578299999999998E-2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2.9002300000000002E-2</c:v>
                </c:pt>
                <c:pt idx="1">
                  <c:v>9.2930200000000004E-2</c:v>
                </c:pt>
                <c:pt idx="2">
                  <c:v>0.1149437</c:v>
                </c:pt>
                <c:pt idx="3">
                  <c:v>7.8107300000000005E-2</c:v>
                </c:pt>
                <c:pt idx="4">
                  <c:v>3.6948700000000001E-2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0.92200249999999995</c:v>
                </c:pt>
                <c:pt idx="1">
                  <c:v>0.81685779999999997</c:v>
                </c:pt>
                <c:pt idx="2">
                  <c:v>0.73861250000000001</c:v>
                </c:pt>
                <c:pt idx="3">
                  <c:v>0.73171750000000002</c:v>
                </c:pt>
                <c:pt idx="4">
                  <c:v>0.94098400000000004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0.85892120000000005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0.85169490000000003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0.86395509999999998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0.82876709999999998</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0.88468809999999998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0.87455830000000001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0.87104930000000003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0.87048570000000003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0.87679430000000003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0.73180869999999998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0.70233460000000003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0.69614830000000005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0.71937320000000005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0.70596029999999999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0.52777779999999996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0.52415460000000003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0.54767189999999999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0.74770639999999999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0.82708329999999997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0.8559078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0.87045119999999998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0.83172420000000002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0.8210923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0.81003579999999997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0.79328169999999998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0.80100760000000004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0.78614830000000002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0.84661350000000002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0.84386620000000001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0.79812839999999996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0.8201058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0.81362469999999998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0.69322709999999998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0.64800000000000002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0.61337209999999998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0.69895289999999999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0.69459459999999995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0.76603779999999999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0.76950350000000001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0.70785070000000005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0.75949359999999999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0.72208740000000005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0.90604030000000002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0.9123173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0.90775989999999995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0.93506489999999998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0.1726018</c:v>
                </c:pt>
                <c:pt idx="1">
                  <c:v>0.11215849999999999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7.9575400000000004E-2</c:v>
                </c:pt>
                <c:pt idx="1">
                  <c:v>7.9179600000000003E-2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0.1194273</c:v>
                </c:pt>
                <c:pt idx="1">
                  <c:v>0.17133860000000001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0.79541280000000003</c:v>
                </c:pt>
                <c:pt idx="1">
                  <c:v>0.65202210000000005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0.98165139999999995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0.98529409999999995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0.9903537</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0.98387100000000005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0.98447200000000001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0.9321429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0.93962259999999997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0.92345679999999997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0.91084339999999997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0.66926070000000004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0.59740260000000001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0.58169939999999998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0.58181819999999995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0.60763889999999998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0.75769229999999999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0.66108789999999995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0.60645159999999998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0.62676050000000005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0.69491519999999996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0.72830189999999995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0.65714289999999997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0.65822789999999998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0.64390239999999999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0.58762879999999995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0.65530299999999997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0.64462810000000004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0.67857140000000005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0.82899630000000002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0.73983739999999998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0.72164950000000005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0.75737699999999997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0.87841950000000002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0.89244190000000001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0.88749999999999996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0.89162560000000002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0.78448280000000004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0.78875969999999995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0.75466279999999997</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0.78041959999999999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0.75267379999999995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0.90384609999999999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0.85477179999999997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0.84415580000000001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0.83916089999999999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0.80821920000000003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0.13661419999999999</c:v>
                </c:pt>
                <c:pt idx="1">
                  <c:v>0.14953830000000001</c:v>
                </c:pt>
                <c:pt idx="2">
                  <c:v>0.1094507</c:v>
                </c:pt>
                <c:pt idx="3">
                  <c:v>6.9017899999999993E-2</c:v>
                </c:pt>
                <c:pt idx="4">
                  <c:v>8.9122999999999994E-2</c:v>
                </c:pt>
                <c:pt idx="5">
                  <c:v>0.14456140000000001</c:v>
                </c:pt>
                <c:pt idx="6">
                  <c:v>0.1060888</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9.3137399999999995E-2</c:v>
                </c:pt>
                <c:pt idx="1">
                  <c:v>0.1107438</c:v>
                </c:pt>
                <c:pt idx="2">
                  <c:v>0.1019574</c:v>
                </c:pt>
                <c:pt idx="3">
                  <c:v>0.1039631</c:v>
                </c:pt>
                <c:pt idx="4">
                  <c:v>0.109463</c:v>
                </c:pt>
                <c:pt idx="5">
                  <c:v>8.9463600000000004E-2</c:v>
                </c:pt>
                <c:pt idx="6">
                  <c:v>7.4346300000000004E-2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0.17447119999999999</c:v>
                </c:pt>
                <c:pt idx="1">
                  <c:v>0.12712229999999999</c:v>
                </c:pt>
                <c:pt idx="2">
                  <c:v>0.1288657</c:v>
                </c:pt>
                <c:pt idx="3">
                  <c:v>0.11491179999999999</c:v>
                </c:pt>
                <c:pt idx="4">
                  <c:v>0.23145279999999999</c:v>
                </c:pt>
                <c:pt idx="5">
                  <c:v>0.110683</c:v>
                </c:pt>
                <c:pt idx="6">
                  <c:v>8.7318699999999999E-2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0.75918249999999998</c:v>
                </c:pt>
                <c:pt idx="1">
                  <c:v>0.67684100000000003</c:v>
                </c:pt>
                <c:pt idx="2">
                  <c:v>0.69160310000000003</c:v>
                </c:pt>
                <c:pt idx="3">
                  <c:v>0.69778499999999999</c:v>
                </c:pt>
                <c:pt idx="4">
                  <c:v>0.60223409999999999</c:v>
                </c:pt>
                <c:pt idx="5">
                  <c:v>0.81048779999999998</c:v>
                </c:pt>
                <c:pt idx="6">
                  <c:v>0.86573630000000001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0.91791049999999996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0.86530609999999997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0.86435329999999999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0.86551730000000004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0.86468650000000002</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0.87610619999999995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0.87619049999999998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0.82971010000000001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0.85425099999999998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0.84771569999999996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0.86499999999999999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0.81343279999999996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0.89855070000000004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0.86516850000000001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0.84563759999999999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0.84472049999999999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0.77348070000000002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0.77083330000000005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0.74305560000000004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0.77922080000000005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0.91812870000000002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0.80932210000000004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0.86904760000000003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0.85483869999999995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0.83850930000000001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0.8265306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0.85488129999999996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0.82469139999999996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0.69348659999999995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0.64918629999999999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0.75396819999999998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0.79193760000000002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0.74969330000000001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0.81944439999999996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0.82499999999999996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0.76536320000000002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0.6965517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0.76774189999999998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0.79617830000000001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6.4734399999999997E-2</c:v>
                </c:pt>
                <c:pt idx="1">
                  <c:v>6.9898000000000002E-2</c:v>
                </c:pt>
                <c:pt idx="2">
                  <c:v>0.27589829999999999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3.8588799999999999E-2</c:v>
                </c:pt>
                <c:pt idx="1">
                  <c:v>7.8850199999999995E-2</c:v>
                </c:pt>
                <c:pt idx="2">
                  <c:v>0.13792660000000001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5.6860300000000003E-2</c:v>
                </c:pt>
                <c:pt idx="1">
                  <c:v>8.6885799999999999E-2</c:v>
                </c:pt>
                <c:pt idx="2">
                  <c:v>0.12267169999999999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0.90254270000000003</c:v>
                </c:pt>
                <c:pt idx="1">
                  <c:v>0.71674720000000003</c:v>
                </c:pt>
                <c:pt idx="2">
                  <c:v>0.68140979999999995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0.77083330000000005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0.80669150000000001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0.82213440000000004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0.80402010000000002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0.76108370000000003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0.5320665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0.53302959999999999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0.50420169999999997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0.53070870000000003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0.51868460000000005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0.6202531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0.60665360000000002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0.57954539999999999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0.58217269999999999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0.56459950000000003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0.88144330000000004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0.89260139999999999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0.84710019999999997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0.88532880000000003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0.8680445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0.72314049999999996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0.68023259999999997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0.64714280000000002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0.68347340000000001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0.67015709999999995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0.76848249999999996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0.76513759999999997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0.71562079999999995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0.74933689999999997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0.72499999999999998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0.44467640000000003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0.40109889999999998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0.54545460000000001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0.55721390000000004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0.49372379999999999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0.50988140000000004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0.50515460000000001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0.1829904</c:v>
                </c:pt>
                <c:pt idx="1">
                  <c:v>0.1001517</c:v>
                </c:pt>
                <c:pt idx="2">
                  <c:v>4.8445200000000001E-2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6.6058400000000003E-2</c:v>
                </c:pt>
                <c:pt idx="1">
                  <c:v>4.6256699999999998E-2</c:v>
                </c:pt>
                <c:pt idx="2">
                  <c:v>2.31559E-2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8.3068699999999995E-2</c:v>
                </c:pt>
                <c:pt idx="1">
                  <c:v>3.8451800000000001E-2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0.70087739999999998</c:v>
                </c:pt>
                <c:pt idx="1">
                  <c:v>0.9108115</c:v>
                </c:pt>
                <c:pt idx="2">
                  <c:v>0.98513079999999997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0.53950949999999998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0.61265820000000004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0.61523439999999996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0.57486130000000002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0.62086960000000002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0.90340909999999996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0.89266540000000005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0.84954600000000002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0.86020149999999995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0.83050849999999998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0.90448340000000005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0.89033450000000003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0.88487289999999996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0.89618920000000002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0.86146100000000003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0.61151080000000002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0.6252723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0.62131150000000002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0.596302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0.59701490000000002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0.78308820000000001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0.76811589999999996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0.76178009999999996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0.79480519999999999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0.72553699999999999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0.33858270000000001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0.38333329999999999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0.25949369999999999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0.29861110000000002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0.26627220000000001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8.9080238000000005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8.9119262999999993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8.8254594999999991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8.8800001000000002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8.7552271000000008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0.37179489999999998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0.37960339999999998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0.38821139999999998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0.37821779999999999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0.43126179999999997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4.1133500000000003E-2</c:v>
                </c:pt>
                <c:pt idx="1">
                  <c:v>4.7621299999999998E-2</c:v>
                </c:pt>
                <c:pt idx="2">
                  <c:v>5.6289800000000001E-2</c:v>
                </c:pt>
                <c:pt idx="3">
                  <c:v>0.13436200000000001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5.2985900000000002E-2</c:v>
                </c:pt>
                <c:pt idx="1">
                  <c:v>5.51665E-2</c:v>
                </c:pt>
                <c:pt idx="2">
                  <c:v>5.6006199999999999E-2</c:v>
                </c:pt>
                <c:pt idx="3">
                  <c:v>9.1130600000000006E-2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8.62536E-2</c:v>
                </c:pt>
                <c:pt idx="1">
                  <c:v>0.13775190000000001</c:v>
                </c:pt>
                <c:pt idx="2">
                  <c:v>5.2044100000000003E-2</c:v>
                </c:pt>
                <c:pt idx="3">
                  <c:v>0.1618899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0.80803729999999996</c:v>
                </c:pt>
                <c:pt idx="1">
                  <c:v>0.78174259999999995</c:v>
                </c:pt>
                <c:pt idx="2">
                  <c:v>0.82454159999999999</c:v>
                </c:pt>
                <c:pt idx="3">
                  <c:v>0.54567829999999995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8.8080000000000006E-2</c:v>
                </c:pt>
                <c:pt idx="1">
                  <c:v>0.15665850000000001</c:v>
                </c:pt>
                <c:pt idx="2">
                  <c:v>0.13725589999999999</c:v>
                </c:pt>
                <c:pt idx="3">
                  <c:v>6.1167199999999998E-2</c:v>
                </c:pt>
                <c:pt idx="4">
                  <c:v>0.1729118</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6.0744600000000003E-2</c:v>
                </c:pt>
                <c:pt idx="1">
                  <c:v>9.0079000000000006E-2</c:v>
                </c:pt>
                <c:pt idx="2">
                  <c:v>5.7683400000000003E-2</c:v>
                </c:pt>
                <c:pt idx="3">
                  <c:v>7.3482800000000001E-2</c:v>
                </c:pt>
                <c:pt idx="4">
                  <c:v>8.4767599999999999E-2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5.5146100000000003E-2</c:v>
                </c:pt>
                <c:pt idx="1">
                  <c:v>9.0001899999999996E-2</c:v>
                </c:pt>
                <c:pt idx="2">
                  <c:v>5.7675700000000003E-2</c:v>
                </c:pt>
                <c:pt idx="3">
                  <c:v>0.2296475</c:v>
                </c:pt>
                <c:pt idx="4">
                  <c:v>8.7917999999999996E-2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0.72569499999999998</c:v>
                </c:pt>
                <c:pt idx="1">
                  <c:v>0.6725082</c:v>
                </c:pt>
                <c:pt idx="2">
                  <c:v>0.86259399999999997</c:v>
                </c:pt>
                <c:pt idx="3">
                  <c:v>0.56757179999999996</c:v>
                </c:pt>
                <c:pt idx="4">
                  <c:v>0.51854520000000004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Portsmouth Hospitals University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840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1,589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8533579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72721729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840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96450739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840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38672263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775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840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650396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968456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884283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917332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527482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377557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881882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119993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96118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51715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330198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361374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763250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147250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052242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120365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79586770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24031128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62594547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69661841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0824347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26592941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01386111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14300379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29233051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1822087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00532780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46376303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25058984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86381225"/>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dirty="0">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dirty="0">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21327013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53610092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06514436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24674448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56238128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80103375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09112523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23743694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84373932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01707505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69565553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40549411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5909019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78816777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6680830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7305586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22044671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26098101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6878781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83399736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00868172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54066074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70827830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66509446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84582064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68357889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5429616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36125164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77748735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26778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Portsmouth Hospitals University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79815440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9994127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04989628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98952627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13598" y="622300"/>
            <a:ext cx="336502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Portsmouth Hospitals University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68293256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73167958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65220262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75498210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0020741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59734966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19592664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25366317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74167606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0421457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34660765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43701913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82851486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58126110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52755984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47865915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9883764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27505120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66051486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75119418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94701687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29003154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5641930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92581214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85027758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81666511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2987927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71515154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67831114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20061421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62154185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1522071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94908982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08195878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92736165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33794330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68255553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12730739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34900051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77489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54979305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8898258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4823288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8595360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10896992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1390217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91705335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14023843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01215733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89585496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53567606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9165886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02251320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1585493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89205983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68660612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71219201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045478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07302467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00665081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7289108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47612969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45264384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12975094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57661598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79444928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79976760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249762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6238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389303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391168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086438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89707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267695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731374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455527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89112012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673133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885347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284033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786189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182507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33515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092950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869874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934436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28160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311183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346131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584006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952895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5439097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582293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231222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334354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682980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922307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697648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627175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090567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631755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088281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780075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800982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186623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892989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998311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700653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135527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872079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851552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075547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79092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294957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647654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778191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56861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350617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846418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27204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282491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556051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513879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208474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963763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913703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423581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664114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885149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259513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486219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132658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645775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39818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27380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940054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673656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537520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817966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854527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341858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840809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21063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307533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02661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465647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241544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815712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893546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354742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12307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656331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021271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816677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228983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512381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015402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489735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287226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880099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684965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597239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644162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205424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142784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40289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55715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418810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236384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20842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74477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760059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78839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577371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428368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622391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976615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961091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46254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221922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056033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939547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210852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816092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804084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900447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113023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572268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50695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13598" y="622300"/>
            <a:ext cx="3365025" cy="276999"/>
          </a:xfrm>
          <a:prstGeom prst="rect">
            <a:avLst/>
          </a:prstGeom>
          <a:noFill/>
        </p:spPr>
        <p:txBody>
          <a:bodyPr wrap="none" rtlCol="0">
            <a:spAutoFit/>
          </a:bodyPr>
          <a:lstStyle/>
          <a:p>
            <a:pPr algn="r"/>
            <a:r>
              <a:rPr lang="en-GB" sz="1200" b="1" noProof="0">
                <a:solidFill>
                  <a:srgbClr val="336E9F"/>
                </a:solidFill>
                <a:latin typeface="Arial"/>
                <a:cs typeface="Arial"/>
              </a:rPr>
              <a:t>Portsmouth Hospitals University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26984</TotalTime>
  <Words>26207</Words>
  <Application>Microsoft Office PowerPoint</Application>
  <PresentationFormat>Custom</PresentationFormat>
  <Paragraphs>6582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