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6.2621800000000005E-2</c:v>
                </c:pt>
                <c:pt idx="1">
                  <c:v>6.8418400000000004E-2</c:v>
                </c:pt>
                <c:pt idx="2">
                  <c:v>6.0849899999999998E-2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4.6927799999999999E-2</c:v>
                </c:pt>
                <c:pt idx="1">
                  <c:v>7.1987899999999994E-2</c:v>
                </c:pt>
                <c:pt idx="2">
                  <c:v>2.2865300000000002E-2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6.2773499999999996E-2</c:v>
                </c:pt>
                <c:pt idx="1">
                  <c:v>7.3375999999999997E-2</c:v>
                </c:pt>
                <c:pt idx="2">
                  <c:v>3.2219999999999999E-2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0.9092827</c:v>
                </c:pt>
                <c:pt idx="1">
                  <c:v>0.8558365</c:v>
                </c:pt>
                <c:pt idx="2">
                  <c:v>0.96803989999999995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4.0791599999999997E-2</c:v>
                </c:pt>
                <c:pt idx="1">
                  <c:v>0.1271698</c:v>
                </c:pt>
                <c:pt idx="2">
                  <c:v>0.34486440000000002</c:v>
                </c:pt>
                <c:pt idx="3">
                  <c:v>6.7567500000000003E-2</c:v>
                </c:pt>
                <c:pt idx="4">
                  <c:v>0.15369250000000001</c:v>
                </c:pt>
                <c:pt idx="5">
                  <c:v>9.1731099999999996E-2</c:v>
                </c:pt>
                <c:pt idx="6">
                  <c:v>6.4670500000000006E-2</c:v>
                </c:pt>
                <c:pt idx="7">
                  <c:v>0.23022519999999999</c:v>
                </c:pt>
                <c:pt idx="8">
                  <c:v>0.1244217</c:v>
                </c:pt>
                <c:pt idx="9">
                  <c:v>0.17710670000000001</c:v>
                </c:pt>
                <c:pt idx="10">
                  <c:v>0.1128826</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4.4238600000000003E-2</c:v>
                </c:pt>
                <c:pt idx="1">
                  <c:v>5.5275999999999999E-2</c:v>
                </c:pt>
                <c:pt idx="2">
                  <c:v>5.0584400000000002E-2</c:v>
                </c:pt>
                <c:pt idx="3">
                  <c:v>9.5012399999999997E-2</c:v>
                </c:pt>
                <c:pt idx="4">
                  <c:v>8.13305E-2</c:v>
                </c:pt>
                <c:pt idx="5">
                  <c:v>5.03042E-2</c:v>
                </c:pt>
                <c:pt idx="6">
                  <c:v>6.01497E-2</c:v>
                </c:pt>
                <c:pt idx="7">
                  <c:v>5.7395500000000002E-2</c:v>
                </c:pt>
                <c:pt idx="8">
                  <c:v>0.1006296</c:v>
                </c:pt>
                <c:pt idx="9">
                  <c:v>8.6840100000000003E-2</c:v>
                </c:pt>
                <c:pt idx="10">
                  <c:v>0.1701357</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7.5873399999999994E-2</c:v>
                </c:pt>
                <c:pt idx="1">
                  <c:v>6.4700800000000003E-2</c:v>
                </c:pt>
                <c:pt idx="2">
                  <c:v>6.0841899999999997E-2</c:v>
                </c:pt>
                <c:pt idx="3">
                  <c:v>0.16816690000000001</c:v>
                </c:pt>
                <c:pt idx="4">
                  <c:v>0.1248071</c:v>
                </c:pt>
                <c:pt idx="5">
                  <c:v>6.6754499999999994E-2</c:v>
                </c:pt>
                <c:pt idx="6">
                  <c:v>8.7763400000000005E-2</c:v>
                </c:pt>
                <c:pt idx="7">
                  <c:v>5.9423200000000002E-2</c:v>
                </c:pt>
                <c:pt idx="8">
                  <c:v>0.14346980000000001</c:v>
                </c:pt>
                <c:pt idx="9">
                  <c:v>0.14763960000000001</c:v>
                </c:pt>
                <c:pt idx="10">
                  <c:v>6.8432099999999996E-2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0.92733370000000004</c:v>
                </c:pt>
                <c:pt idx="1">
                  <c:v>0.85409270000000004</c:v>
                </c:pt>
                <c:pt idx="2">
                  <c:v>0.90148419999999996</c:v>
                </c:pt>
                <c:pt idx="3">
                  <c:v>0.79559190000000002</c:v>
                </c:pt>
                <c:pt idx="4">
                  <c:v>0.88459100000000002</c:v>
                </c:pt>
                <c:pt idx="5">
                  <c:v>0.89280300000000001</c:v>
                </c:pt>
                <c:pt idx="6">
                  <c:v>0.83037019999999995</c:v>
                </c:pt>
                <c:pt idx="7">
                  <c:v>0.85817639999999995</c:v>
                </c:pt>
                <c:pt idx="8">
                  <c:v>0.74083169999999998</c:v>
                </c:pt>
                <c:pt idx="9">
                  <c:v>0.86425669999999999</c:v>
                </c:pt>
                <c:pt idx="10">
                  <c:v>0.80393780000000004</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0.15917529999999999</c:v>
                </c:pt>
                <c:pt idx="1">
                  <c:v>0.1041538</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5.1772800000000001E-2</c:v>
                </c:pt>
                <c:pt idx="1">
                  <c:v>6.0443999999999998E-2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8.9694200000000002E-2</c:v>
                </c:pt>
                <c:pt idx="1">
                  <c:v>0.1225801</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0.91314709999999999</c:v>
                </c:pt>
                <c:pt idx="1">
                  <c:v>0.82215870000000002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0.2443235</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0.32464130000000002</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0.21104629999999999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8.9779677000000007</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5.3403899999999997E-2</c:v>
                </c:pt>
                <c:pt idx="1">
                  <c:v>7.5703500000000007E-2</c:v>
                </c:pt>
                <c:pt idx="2">
                  <c:v>0.14580080000000001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3.1800500000000002E-2</c:v>
                </c:pt>
                <c:pt idx="1">
                  <c:v>4.9443500000000001E-2</c:v>
                </c:pt>
                <c:pt idx="2">
                  <c:v>0.17908299999999999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4.9535000000000003E-2</c:v>
                </c:pt>
                <c:pt idx="1">
                  <c:v>4.65729E-2</c:v>
                </c:pt>
                <c:pt idx="2">
                  <c:v>0.1824915</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0.9001477</c:v>
                </c:pt>
                <c:pt idx="1">
                  <c:v>0.87771779999999999</c:v>
                </c:pt>
                <c:pt idx="2">
                  <c:v>0.61961259999999996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0.1194877</c:v>
                </c:pt>
                <c:pt idx="1">
                  <c:v>0.17926539999999999</c:v>
                </c:pt>
                <c:pt idx="2">
                  <c:v>0.12574830000000001</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0.1059866</c:v>
                </c:pt>
                <c:pt idx="1">
                  <c:v>5.69249E-2</c:v>
                </c:pt>
                <c:pt idx="2">
                  <c:v>6.03239E-2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0.181482</c:v>
                </c:pt>
                <c:pt idx="1">
                  <c:v>7.7864600000000006E-2</c:v>
                </c:pt>
                <c:pt idx="2">
                  <c:v>0.1087862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0.33333059999999998</c:v>
                </c:pt>
                <c:pt idx="1">
                  <c:v>0.83727280000000004</c:v>
                </c:pt>
                <c:pt idx="2">
                  <c:v>0.66831739999999995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0.1759744</c:v>
                </c:pt>
                <c:pt idx="1">
                  <c:v>0.1133392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7.2785000000000002E-2</c:v>
                </c:pt>
                <c:pt idx="1">
                  <c:v>0.2111382</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0.13534389999999999</c:v>
                </c:pt>
                <c:pt idx="1">
                  <c:v>0.37499490000000002</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0.46826630000000002</c:v>
                </c:pt>
                <c:pt idx="1">
                  <c:v>0.37226520000000002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7.1784799999999996E-2</c:v>
                </c:pt>
                <c:pt idx="1">
                  <c:v>0.17904590000000001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8.6211899999999994E-2</c:v>
                </c:pt>
                <c:pt idx="1">
                  <c:v>9.0453699999999998E-2</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0.14110890000000001</c:v>
                </c:pt>
                <c:pt idx="1">
                  <c:v>0.1229399</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0.69646699999999995</c:v>
                </c:pt>
                <c:pt idx="1">
                  <c:v>0.5472091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0.83159890000000003</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0.75924469999999999</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0.7662236</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0.78816940000000002</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0.74573520000000004</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0.86534840000000002</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0.85792780000000002</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0.86196079999999997</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0.87240830000000003</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0.85263160000000005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0.94607839999999999</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0.93273170000000005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0.93192870000000005</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0.94127519999999998</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0.93333330000000003</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0.1541459</c:v>
                </c:pt>
                <c:pt idx="1">
                  <c:v>0.27698119999999998</c:v>
                </c:pt>
                <c:pt idx="2">
                  <c:v>0.1449944</c:v>
                </c:pt>
                <c:pt idx="3">
                  <c:v>0.15090429999999999</c:v>
                </c:pt>
                <c:pt idx="4">
                  <c:v>7.7224600000000004E-2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5.38994E-2</c:v>
                </c:pt>
                <c:pt idx="1">
                  <c:v>4.9780199999999997E-2</c:v>
                </c:pt>
                <c:pt idx="2">
                  <c:v>4.22697E-2</c:v>
                </c:pt>
                <c:pt idx="3">
                  <c:v>3.5228700000000002E-2</c:v>
                </c:pt>
                <c:pt idx="4">
                  <c:v>5.5574699999999998E-2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7.9264399999999999E-2</c:v>
                </c:pt>
                <c:pt idx="1">
                  <c:v>8.67787E-2</c:v>
                </c:pt>
                <c:pt idx="2">
                  <c:v>0.1100006</c:v>
                </c:pt>
                <c:pt idx="3">
                  <c:v>7.4806200000000003E-2</c:v>
                </c:pt>
                <c:pt idx="4">
                  <c:v>7.6181700000000005E-2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0.80464340000000001</c:v>
                </c:pt>
                <c:pt idx="1">
                  <c:v>0.74055300000000002</c:v>
                </c:pt>
                <c:pt idx="2">
                  <c:v>0.77184719999999996</c:v>
                </c:pt>
                <c:pt idx="3">
                  <c:v>0.84430830000000001</c:v>
                </c:pt>
                <c:pt idx="4">
                  <c:v>0.85089959999999998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0.7814371</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0.79192169999999995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0.79292269999999998</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0.76454290000000003</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0.79300700000000002</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0.71842410000000001</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0.70377179999999995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0.71278629999999998</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0.72090730000000003</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0.69949749999999999</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0.79450980000000004</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0.78838710000000001</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0.77410999999999996</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0.78252299999999997</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0.77062370000000002</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0.73149600000000004</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0.74870130000000001</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0.72555409999999998</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0.74556210000000001</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0.73211879999999996</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0.65342350000000005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0.75694439999999996</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0.80222839999999995</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0.80056579999999999</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0.79398829999999998</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0.96701219999999999</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0.95268140000000001</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0.94794089999999998</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0.95063690000000001</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0.95303640000000001</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0.81698110000000002</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0.81049340000000003</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0.79234979999999999</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0.80175160000000001</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0.78930310000000004</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0.96509429999999996</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0.96296300000000001</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0.96269839999999995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0.95765469999999997</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0.96658520000000003</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0.84875619999999996</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0.85806979999999999</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0.85120530000000005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0.84303799999999995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0.85640139999999998</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0.90716609999999998</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0.91307280000000002</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0.89831649999999996</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0.90173009999999998</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0.90742049999999996</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4.3218899999999998E-2</c:v>
                </c:pt>
                <c:pt idx="1">
                  <c:v>5.8829199999999998E-2</c:v>
                </c:pt>
                <c:pt idx="2">
                  <c:v>7.7843899999999994E-2</c:v>
                </c:pt>
                <c:pt idx="3">
                  <c:v>0.102339</c:v>
                </c:pt>
                <c:pt idx="4">
                  <c:v>3.9751300000000003E-2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2.9170000000000001E-2</c:v>
                </c:pt>
                <c:pt idx="1">
                  <c:v>4.0754100000000001E-2</c:v>
                </c:pt>
                <c:pt idx="2">
                  <c:v>9.0609099999999998E-2</c:v>
                </c:pt>
                <c:pt idx="3">
                  <c:v>5.0659900000000001E-2</c:v>
                </c:pt>
                <c:pt idx="4">
                  <c:v>2.5153100000000001E-2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3.3916200000000001E-2</c:v>
                </c:pt>
                <c:pt idx="1">
                  <c:v>9.9874099999999993E-2</c:v>
                </c:pt>
                <c:pt idx="2">
                  <c:v>0.119254</c:v>
                </c:pt>
                <c:pt idx="3">
                  <c:v>8.5085099999999997E-2</c:v>
                </c:pt>
                <c:pt idx="4">
                  <c:v>4.1161299999999998E-2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0.93427400000000005</c:v>
                </c:pt>
                <c:pt idx="1">
                  <c:v>0.8539814</c:v>
                </c:pt>
                <c:pt idx="2">
                  <c:v>0.76140549999999996</c:v>
                </c:pt>
                <c:pt idx="3">
                  <c:v>0.78965949999999996</c:v>
                </c:pt>
                <c:pt idx="4">
                  <c:v>0.95453880000000002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0.82218309999999994</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0.8442982</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0.84587020000000002</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0.85400909999999997</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0.85234370000000004</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0.83570299999999997</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0.85343709999999995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0.84534730000000002</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0.84508899999999998</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0.8374916</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0.72236959999999995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0.72582970000000002</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0.74037090000000005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0.73811260000000001</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0.72831049999999997</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0.58616349999999995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0.5859375</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0.57874519999999996</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0.75945680000000004</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0.81540809999999997</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0.84837280000000004</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0.87216340000000003</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0.87161639999999996</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0.81825329999999996</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0.83690710000000001</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0.82534470000000004</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0.81872909999999999</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0.82412399999999997</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0.83015740000000005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0.85072570000000003</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0.84362139999999997</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0.84433630000000004</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0.8440822</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0.74955910000000003</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0.72679039999999995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0.73594769999999998</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0.73190350000000004</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0.74824190000000002</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0.7796208</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0.78045600000000004</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0.77582850000000003</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0.80769230000000003</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0.78947369999999994</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0.92884250000000002</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0.94431900000000002</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0.9429824</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0.95488720000000005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0.95053270000000001</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0.18207709999999999</c:v>
                </c:pt>
                <c:pt idx="1">
                  <c:v>0.1227997</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6.0624699999999997E-2</c:v>
                </c:pt>
                <c:pt idx="1">
                  <c:v>5.7897200000000003E-2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0.12890260000000001</c:v>
                </c:pt>
                <c:pt idx="1">
                  <c:v>0.1819798</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0.78932950000000002</c:v>
                </c:pt>
                <c:pt idx="1">
                  <c:v>0.68966159999999999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0.98238749999999997</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0.98286600000000002</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0.98432600000000003</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0.99216300000000002</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0.99032260000000005</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0.93990759999999995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0.94684800000000002</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0.93805309999999997</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0.93475529999999996</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0.93880209999999997</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0.70363290000000001</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0.69180330000000001</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0.67627119999999996</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0.66502459999999997</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0.65148859999999997</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0.78649630000000004</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0.76451610000000003</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0.7614379</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0.74645669999999997</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0.75726499999999997</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0.71715329999999999</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0.71746030000000005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0.77035830000000005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0.73395929999999998</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0.76570459999999996</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0.67114099999999999</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0.71539960000000002</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0.70777990000000002</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0.73197780000000001</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0.70726909999999998</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0.86046509999999998</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0.81318679999999999</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0.81189710000000004</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0.79721359999999997</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0.76884419999999998</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0.8962386</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0.8971962</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0.896088</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0.91230370000000005</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0.92219019999999996</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0.78233149999999996</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0.81213869999999999</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0.81452190000000002</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0.81743659999999996</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0.82142859999999995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0.90073530000000002</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0.9070513</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0.90682200000000002</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0.90430619999999995</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0.90784980000000004</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0.14989730000000001</c:v>
                </c:pt>
                <c:pt idx="1">
                  <c:v>0.16594909999999999</c:v>
                </c:pt>
                <c:pt idx="2">
                  <c:v>0.1241076</c:v>
                </c:pt>
                <c:pt idx="3">
                  <c:v>8.2883799999999994E-2</c:v>
                </c:pt>
                <c:pt idx="4">
                  <c:v>0.10498440000000001</c:v>
                </c:pt>
                <c:pt idx="5">
                  <c:v>0.1577568</c:v>
                </c:pt>
                <c:pt idx="6">
                  <c:v>0.1168014</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6.65713E-2</c:v>
                </c:pt>
                <c:pt idx="1">
                  <c:v>7.7922099999999994E-2</c:v>
                </c:pt>
                <c:pt idx="2">
                  <c:v>7.26435E-2</c:v>
                </c:pt>
                <c:pt idx="3">
                  <c:v>7.6231300000000002E-2</c:v>
                </c:pt>
                <c:pt idx="4">
                  <c:v>7.7740199999999995E-2</c:v>
                </c:pt>
                <c:pt idx="5">
                  <c:v>6.3072900000000001E-2</c:v>
                </c:pt>
                <c:pt idx="6">
                  <c:v>5.2921299999999998E-2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0.18775430000000001</c:v>
                </c:pt>
                <c:pt idx="1">
                  <c:v>0.1435332</c:v>
                </c:pt>
                <c:pt idx="2">
                  <c:v>0.1435226</c:v>
                </c:pt>
                <c:pt idx="3">
                  <c:v>0.12877769999999999</c:v>
                </c:pt>
                <c:pt idx="4">
                  <c:v>0.24731420000000001</c:v>
                </c:pt>
                <c:pt idx="5">
                  <c:v>0.1238784</c:v>
                </c:pt>
                <c:pt idx="6">
                  <c:v>9.8031199999999999E-2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0.78831430000000002</c:v>
                </c:pt>
                <c:pt idx="1">
                  <c:v>0.72514319999999999</c:v>
                </c:pt>
                <c:pt idx="2">
                  <c:v>0.7810376</c:v>
                </c:pt>
                <c:pt idx="3">
                  <c:v>0.7767463</c:v>
                </c:pt>
                <c:pt idx="4">
                  <c:v>0.66818619999999995</c:v>
                </c:pt>
                <c:pt idx="5">
                  <c:v>0.85242010000000001</c:v>
                </c:pt>
                <c:pt idx="6">
                  <c:v>0.89537940000000005</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0.92224229999999996</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0.91482649999999999</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0.89593489999999998</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0.89953629999999996</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0.88461540000000005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0.86307049999999996</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0.87822880000000003</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0.82706769999999996</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0.85663719999999999</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0.84023669999999995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0.88287150000000003</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0.87186260000000004</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0.88759120000000002</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0.85217390000000004</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0.88546259999999999</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0.85114500000000004</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0.83216780000000001</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0.88473520000000005</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0.77946769999999999</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0.79087450000000004</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0.79856119999999997</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0.80887370000000003</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0.80208330000000005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0.86721309999999996</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0.89589439999999998</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0.91063170000000004</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0.90557279999999996</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0.8947368</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0.83750000000000002</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0.84480230000000001</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0.86490940000000005</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0.86594760000000004</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0.84992100000000004</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0.81803800000000004</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0.82941169999999997</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0.82085560000000002</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0.81149729999999998</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0.8020408</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0.81782940000000004</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0.79166669999999995</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0.86349209999999998</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0.75362320000000005</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0.78694160000000002</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0.74647889999999995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6.9687100000000002E-2</c:v>
                </c:pt>
                <c:pt idx="1">
                  <c:v>7.4936000000000003E-2</c:v>
                </c:pt>
                <c:pt idx="2">
                  <c:v>0.28383969999999997</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2.8683500000000001E-2</c:v>
                </c:pt>
                <c:pt idx="1">
                  <c:v>6.8774000000000002E-2</c:v>
                </c:pt>
                <c:pt idx="2">
                  <c:v>0.1220437</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6.1813E-2</c:v>
                </c:pt>
                <c:pt idx="1">
                  <c:v>9.1923900000000003E-2</c:v>
                </c:pt>
                <c:pt idx="2">
                  <c:v>0.13061320000000001</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0.94935080000000005</c:v>
                </c:pt>
                <c:pt idx="1">
                  <c:v>0.79367509999999997</c:v>
                </c:pt>
                <c:pt idx="2">
                  <c:v>0.73303649999999998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0.88180400000000003</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0.87017</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0.85081960000000001</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0.79416529999999996</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0.81481479999999995</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0.82250400000000001</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0.5455487</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0.58211520000000005</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0.58250829999999998</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0.55546359999999995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0.55462880000000003</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0.60861920000000003</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0.62273719999999999</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0.64536519999999997</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0.63146550000000001</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0.63019689999999995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0.89375689999999997</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0.8808473</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0.89006160000000001</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0.89382070000000002</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0.8939802</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0.72255829999999999</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0.71711460000000005</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0.71622589999999997</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0.71408249999999995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0.71223020000000004</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0.77896460000000001</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0.77204879999999998</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0.76390769999999997</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0.75880760000000003</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0.76689649999999998</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0.37343929999999997</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0.47405190000000003</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0.53225809999999996</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0.55165690000000001</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0.55432780000000004</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0.55232559999999997</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0.5546875</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0.19026889999999999</c:v>
                </c:pt>
                <c:pt idx="1">
                  <c:v>0.1062785</c:v>
                </c:pt>
                <c:pt idx="2">
                  <c:v>5.1699200000000001E-2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5.1501400000000003E-2</c:v>
                </c:pt>
                <c:pt idx="1">
                  <c:v>3.4002999999999999E-2</c:v>
                </c:pt>
                <c:pt idx="2">
                  <c:v>1.67899E-2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9.0347200000000003E-2</c:v>
                </c:pt>
                <c:pt idx="1">
                  <c:v>4.4578600000000003E-2</c:v>
                </c:pt>
                <c:pt idx="2">
                  <c:v>3.1120000000000002E-3</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0.73323830000000001</c:v>
                </c:pt>
                <c:pt idx="1">
                  <c:v>0.93923670000000004</c:v>
                </c:pt>
                <c:pt idx="2">
                  <c:v>0.99113059999999997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0.59685860000000002</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0.62525050000000004</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0.66146340000000003</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0.65377180000000001</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0.69346730000000001</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0.88031490000000001</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0.86116570000000003</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0.8591917</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0.86688739999999997</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0.87314440000000004</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0.92686930000000001</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0.90601759999999998</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0.89680919999999997</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0.90280629999999995</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0.89797340000000003</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0.65607479999999996</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0.66589149999999997</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0.67631379999999996</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0.67058830000000003</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0.66947719999999999</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0.82240440000000004</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0.8199767</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0.81334980000000001</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0.86525759999999996</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0.83888149999999995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0.33976840000000003</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0.2866242</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0.3427673</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0.30333329999999997</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0.3377483</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8.9811831000000009</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9.0112953000000005</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9.0360794000000002</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8.9663228999999998</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0.58243080000000003</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0.57086619999999999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0.61909259999999999</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0.64065510000000003</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0.61514190000000002</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4.79541E-2</c:v>
                </c:pt>
                <c:pt idx="1">
                  <c:v>5.4384399999999999E-2</c:v>
                </c:pt>
                <c:pt idx="2">
                  <c:v>6.2136299999999998E-2</c:v>
                </c:pt>
                <c:pt idx="3">
                  <c:v>0.14530170000000001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3.9344700000000003E-2</c:v>
                </c:pt>
                <c:pt idx="1">
                  <c:v>4.1640299999999998E-2</c:v>
                </c:pt>
                <c:pt idx="2">
                  <c:v>4.4313100000000001E-2</c:v>
                </c:pt>
                <c:pt idx="3">
                  <c:v>6.9251199999999999E-2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9.3074199999999996E-2</c:v>
                </c:pt>
                <c:pt idx="1">
                  <c:v>0.144515</c:v>
                </c:pt>
                <c:pt idx="2">
                  <c:v>5.7890700000000003E-2</c:v>
                </c:pt>
                <c:pt idx="3">
                  <c:v>0.1728296</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0.84262649999999994</c:v>
                </c:pt>
                <c:pt idx="1">
                  <c:v>0.82498150000000003</c:v>
                </c:pt>
                <c:pt idx="2">
                  <c:v>0.86839140000000004</c:v>
                </c:pt>
                <c:pt idx="3">
                  <c:v>0.58792299999999997</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9.5892400000000003E-2</c:v>
                </c:pt>
                <c:pt idx="1">
                  <c:v>0.16222310000000001</c:v>
                </c:pt>
                <c:pt idx="2">
                  <c:v>0.14277619999999999</c:v>
                </c:pt>
                <c:pt idx="3">
                  <c:v>6.9037399999999999E-2</c:v>
                </c:pt>
                <c:pt idx="4">
                  <c:v>0.1810958</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4.512E-2</c:v>
                </c:pt>
                <c:pt idx="1">
                  <c:v>7.8949699999999998E-2</c:v>
                </c:pt>
                <c:pt idx="2">
                  <c:v>4.6642799999999998E-2</c:v>
                </c:pt>
                <c:pt idx="3">
                  <c:v>5.7742399999999999E-2</c:v>
                </c:pt>
                <c:pt idx="4">
                  <c:v>6.8399799999999997E-2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6.2958399999999998E-2</c:v>
                </c:pt>
                <c:pt idx="1">
                  <c:v>9.5566600000000002E-2</c:v>
                </c:pt>
                <c:pt idx="2">
                  <c:v>6.3196000000000002E-2</c:v>
                </c:pt>
                <c:pt idx="3">
                  <c:v>0.2375177</c:v>
                </c:pt>
                <c:pt idx="4">
                  <c:v>9.6101900000000004E-2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0.76920250000000001</c:v>
                </c:pt>
                <c:pt idx="1">
                  <c:v>0.71873019999999999</c:v>
                </c:pt>
                <c:pt idx="2">
                  <c:v>0.89331380000000005</c:v>
                </c:pt>
                <c:pt idx="3">
                  <c:v>0.6370325</c:v>
                </c:pt>
                <c:pt idx="4">
                  <c:v>0.56173969999999995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Oxford University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1,518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2,954</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51</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41443744"/>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2,954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1,518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73159774"/>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1,142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375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1,518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400384919"/>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307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1,518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2023146484"/>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1,296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1,518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72957098"/>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9971705"/>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1055425"/>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6158247"/>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5778746"/>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1911347"/>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07834587"/>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6202923"/>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8203409"/>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2126499"/>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44797647"/>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1907240"/>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8036299"/>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1599588"/>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3809389"/>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846893"/>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718272062"/>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1014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010748977"/>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1254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1251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304498134"/>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816961904"/>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846936637"/>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747361993"/>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200518138"/>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794481125"/>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246848563"/>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89335368"/>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4005795052"/>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715920841"/>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576090981"/>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714170052"/>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73902261"/>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466558250"/>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771223112"/>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582689465"/>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400351772"/>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421278077"/>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690673634"/>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966564546"/>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577039932"/>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97803474"/>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106155302"/>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657211578"/>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131960304"/>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4252721349"/>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517599718"/>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505860025"/>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899945500"/>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531908228"/>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760741190"/>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820117578"/>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588016761"/>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467042935"/>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930840577"/>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815683208"/>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018481083"/>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091415"/>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04847217"/>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52091297"/>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1798131071"/>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Q19. Patient found advice from main contact person was very or quite helpful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Q33. Patient was always involved in decisions about their care and treatment whilst in hospital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Q41_1. Beforehand patient completely had enough understandable information about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Q41_5. Beforehand patient completely had enough understandable information about immunotherapy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Q42_5. Patient completely had enough understandable information about their response to immunotherapy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Q49. Care team gave family, or someone close, all the information needed to help care for the patient at home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Q54. The right amount of information and support was offered to the patient between final treatment and the follow up appointment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001185138"/>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5234865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779620136"/>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718913509"/>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857046132"/>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309059490"/>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387813" y="622300"/>
            <a:ext cx="3890810"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Oxford University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643733237"/>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600320931"/>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248954052"/>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460481131"/>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3039481461"/>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118871246"/>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810113730"/>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457148492"/>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628952753"/>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219550465"/>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550948966"/>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498596418"/>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4081058727"/>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6322921"/>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163439268"/>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84605912"/>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862659973"/>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901030060"/>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442577260"/>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333468003"/>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90285027"/>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911476026"/>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1429091"/>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451027066"/>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579049581"/>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056295108"/>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450406282"/>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4069704884"/>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5700600"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Oxford University Hospitals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4019765991"/>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284889814"/>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84674292"/>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624764359"/>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994796675"/>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4283622014"/>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936033383"/>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602073442"/>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924763247"/>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668311610"/>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899351783"/>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803553299"/>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4051101615"/>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604750225"/>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562167983"/>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108590622"/>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421912455"/>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971733317"/>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377536564"/>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718414733"/>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677750480"/>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917351652"/>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560110821"/>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4053210548"/>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835907448"/>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748708427"/>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614305219"/>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072303762"/>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477287025"/>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300210991"/>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142291757"/>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701130006"/>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253914679"/>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814554148"/>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708511330"/>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126301575"/>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026119270"/>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268109921"/>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37167046"/>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5676912"/>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430825"/>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9081428"/>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34207050"/>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0710598"/>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58878603"/>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8758754"/>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09862311"/>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708059791"/>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92163799"/>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2853827"/>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13028045"/>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9607034"/>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15788820"/>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875044"/>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8528383"/>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89906119"/>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39999029"/>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8189286"/>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81276410"/>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6667038"/>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05236784"/>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0230091"/>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08222461"/>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2733150"/>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32262812"/>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0814014"/>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1690320"/>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80146351"/>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83161534"/>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1782978"/>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01854040"/>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0041819"/>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22708194"/>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23176315"/>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02238029"/>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16233105"/>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2257549"/>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515311"/>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47133482"/>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75147914"/>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48161860"/>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85230956"/>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0662083"/>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77557186"/>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55694613"/>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8502687"/>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94241306"/>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5687209"/>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63589928"/>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3545712"/>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6018135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7063181"/>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32774069"/>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40194708"/>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2954450"/>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9168956"/>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45957157"/>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3543459"/>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4786606"/>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35015525"/>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62999740"/>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8280191"/>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31290502"/>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5836095"/>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7496163"/>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98355716"/>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0698395"/>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3680142"/>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59985363"/>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0047981"/>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8965670"/>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2763733"/>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80684134"/>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1244711"/>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03914176"/>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6324107"/>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87390397"/>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8420042"/>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69443713"/>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80352186"/>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28668999"/>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0320042"/>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35805607"/>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1009312"/>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6272807"/>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9063546"/>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52811065"/>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2553299"/>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5763710"/>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4485439"/>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56601391"/>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586514"/>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3990746"/>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922490"/>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56151132"/>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9292568"/>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52885750"/>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42448854"/>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6971209"/>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4285116"/>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66033954"/>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8708655"/>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50218345"/>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2498405"/>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0905320"/>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7701210"/>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9248473"/>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5626969"/>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40098694"/>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1889638"/>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76544352"/>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2174169"/>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1857836"/>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5911651"/>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13494638"/>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5239034"/>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96838902"/>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8717738"/>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8909558"/>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6812194"/>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387813" y="622300"/>
            <a:ext cx="3890810" cy="276999"/>
          </a:xfrm>
          <a:prstGeom prst="rect">
            <a:avLst/>
          </a:prstGeom>
          <a:noFill/>
        </p:spPr>
        <p:txBody>
          <a:bodyPr wrap="none" rtlCol="0">
            <a:spAutoFit/>
          </a:bodyPr>
          <a:lstStyle/>
          <a:p>
            <a:pPr algn="r"/>
            <a:r>
              <a:rPr lang="en-GB" sz="1200" b="1" noProof="0">
                <a:solidFill>
                  <a:srgbClr val="336E9F"/>
                </a:solidFill>
                <a:latin typeface="Arial"/>
                <a:cs typeface="Arial"/>
              </a:rPr>
              <a:t>Oxford University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26407</Words>
  <Application>Microsoft Office PowerPoint</Application>
  <PresentationFormat>Custom</PresentationFormat>
  <Paragraphs>6538</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