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5.5606000000000003E-2</c:v>
                </c:pt>
                <c:pt idx="1">
                  <c:v>5.9144299999999997E-2</c:v>
                </c:pt>
                <c:pt idx="2">
                  <c:v>5.3630900000000002E-2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6.0959399999999997E-2</c:v>
                </c:pt>
                <c:pt idx="1">
                  <c:v>9.0536199999999997E-2</c:v>
                </c:pt>
                <c:pt idx="2">
                  <c:v>3.73034E-2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5.57577E-2</c:v>
                </c:pt>
                <c:pt idx="1">
                  <c:v>6.4101900000000003E-2</c:v>
                </c:pt>
                <c:pt idx="2">
                  <c:v>2.5000999999999999E-2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0.94705209999999995</c:v>
                </c:pt>
                <c:pt idx="1">
                  <c:v>0.74845039999999996</c:v>
                </c:pt>
                <c:pt idx="2">
                  <c:v>0.93321810000000005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3.5225600000000003E-2</c:v>
                </c:pt>
                <c:pt idx="1">
                  <c:v>0.10576099999999999</c:v>
                </c:pt>
                <c:pt idx="2">
                  <c:v>0.32175229999999999</c:v>
                </c:pt>
                <c:pt idx="3">
                  <c:v>1.09928E-2</c:v>
                </c:pt>
                <c:pt idx="4">
                  <c:v>0.10107289999999999</c:v>
                </c:pt>
                <c:pt idx="5">
                  <c:v>8.5428699999999996E-2</c:v>
                </c:pt>
                <c:pt idx="6">
                  <c:v>4.0783100000000003E-2</c:v>
                </c:pt>
                <c:pt idx="7">
                  <c:v>0.20357629999999999</c:v>
                </c:pt>
                <c:pt idx="8">
                  <c:v>6.5270499999999995E-2</c:v>
                </c:pt>
                <c:pt idx="9">
                  <c:v>0.1201993</c:v>
                </c:pt>
                <c:pt idx="10">
                  <c:v>0.1084104</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5.5370599999999999E-2</c:v>
                </c:pt>
                <c:pt idx="1">
                  <c:v>9.8093600000000003E-2</c:v>
                </c:pt>
                <c:pt idx="2">
                  <c:v>9.6808599999999995E-2</c:v>
                </c:pt>
                <c:pt idx="3">
                  <c:v>0.20816170000000001</c:v>
                </c:pt>
                <c:pt idx="4">
                  <c:v>0.1865696</c:v>
                </c:pt>
                <c:pt idx="5">
                  <c:v>6.2909000000000007E-2</c:v>
                </c:pt>
                <c:pt idx="6">
                  <c:v>0.10792450000000001</c:v>
                </c:pt>
                <c:pt idx="7">
                  <c:v>0.11069320000000001</c:v>
                </c:pt>
                <c:pt idx="8">
                  <c:v>0.21893199999999999</c:v>
                </c:pt>
                <c:pt idx="9">
                  <c:v>0.20065469999999999</c:v>
                </c:pt>
                <c:pt idx="10">
                  <c:v>0.1790803</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7.0307400000000006E-2</c:v>
                </c:pt>
                <c:pt idx="1">
                  <c:v>4.3291999999999997E-2</c:v>
                </c:pt>
                <c:pt idx="2">
                  <c:v>3.7729800000000001E-2</c:v>
                </c:pt>
                <c:pt idx="3">
                  <c:v>0.11159230000000001</c:v>
                </c:pt>
                <c:pt idx="4">
                  <c:v>7.2187600000000005E-2</c:v>
                </c:pt>
                <c:pt idx="5">
                  <c:v>6.0452100000000002E-2</c:v>
                </c:pt>
                <c:pt idx="6">
                  <c:v>6.3876000000000002E-2</c:v>
                </c:pt>
                <c:pt idx="7">
                  <c:v>3.2774299999999999E-2</c:v>
                </c:pt>
                <c:pt idx="8">
                  <c:v>8.4318599999999994E-2</c:v>
                </c:pt>
                <c:pt idx="9">
                  <c:v>9.0732199999999999E-2</c:v>
                </c:pt>
                <c:pt idx="10">
                  <c:v>6.3959799999999997E-2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0.90189149999999996</c:v>
                </c:pt>
                <c:pt idx="1">
                  <c:v>0.77845140000000002</c:v>
                </c:pt>
                <c:pt idx="2">
                  <c:v>0.93987030000000005</c:v>
                </c:pt>
                <c:pt idx="3">
                  <c:v>0.7376296</c:v>
                </c:pt>
                <c:pt idx="4">
                  <c:v>0.91465810000000003</c:v>
                </c:pt>
                <c:pt idx="5">
                  <c:v>0.85489119999999996</c:v>
                </c:pt>
                <c:pt idx="6">
                  <c:v>0.7817518</c:v>
                </c:pt>
                <c:pt idx="7">
                  <c:v>0.92376000000000003</c:v>
                </c:pt>
                <c:pt idx="8">
                  <c:v>0.69891409999999998</c:v>
                </c:pt>
                <c:pt idx="9">
                  <c:v>0.84831049999999997</c:v>
                </c:pt>
                <c:pt idx="10">
                  <c:v>0.73518059999999996</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0.15056620000000001</c:v>
                </c:pt>
                <c:pt idx="1">
                  <c:v>9.0783799999999998E-2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6.8991200000000003E-2</c:v>
                </c:pt>
                <c:pt idx="1">
                  <c:v>8.71841E-2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8.1085000000000004E-2</c:v>
                </c:pt>
                <c:pt idx="1">
                  <c:v>0.10921</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0.91357750000000004</c:v>
                </c:pt>
                <c:pt idx="1">
                  <c:v>0.74596410000000002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0.2165706</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0.38014710000000002</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0.1832934</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8.7830197000000005</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4.2431799999999999E-2</c:v>
                </c:pt>
                <c:pt idx="1">
                  <c:v>6.63107E-2</c:v>
                </c:pt>
                <c:pt idx="2">
                  <c:v>0.1347004</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5.3744699999999999E-2</c:v>
                </c:pt>
                <c:pt idx="1">
                  <c:v>6.8229200000000004E-2</c:v>
                </c:pt>
                <c:pt idx="2">
                  <c:v>0.20128380000000001</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3.8562899999999997E-2</c:v>
                </c:pt>
                <c:pt idx="1">
                  <c:v>3.7179999999999998E-2</c:v>
                </c:pt>
                <c:pt idx="2">
                  <c:v>0.17139109999999999</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0.88170599999999999</c:v>
                </c:pt>
                <c:pt idx="1">
                  <c:v>0.82211319999999999</c:v>
                </c:pt>
                <c:pt idx="2">
                  <c:v>0.32699840000000002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9.2626600000000003E-2</c:v>
                </c:pt>
                <c:pt idx="1">
                  <c:v>0.16254389999999999</c:v>
                </c:pt>
                <c:pt idx="2">
                  <c:v>0.10983080000000001</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0.15970880000000001</c:v>
                </c:pt>
                <c:pt idx="1">
                  <c:v>9.0367900000000001E-2</c:v>
                </c:pt>
                <c:pt idx="2">
                  <c:v>9.2158900000000002E-2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0.15462090000000001</c:v>
                </c:pt>
                <c:pt idx="1">
                  <c:v>6.1143099999999999E-2</c:v>
                </c:pt>
                <c:pt idx="2">
                  <c:v>9.2868699999999998E-2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0.24762700000000001</c:v>
                </c:pt>
                <c:pt idx="1">
                  <c:v>0.80822579999999999</c:v>
                </c:pt>
                <c:pt idx="2">
                  <c:v>0.60920149999999995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0.15361920000000001</c:v>
                </c:pt>
                <c:pt idx="1">
                  <c:v>9.4883700000000001E-2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0.1174954</c:v>
                </c:pt>
                <c:pt idx="1">
                  <c:v>0.2480492</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0.1129887</c:v>
                </c:pt>
                <c:pt idx="1">
                  <c:v>0.35653940000000001</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0.41395860000000001</c:v>
                </c:pt>
                <c:pt idx="1">
                  <c:v>0.54621379999999997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5.72972E-2</c:v>
                </c:pt>
                <c:pt idx="1">
                  <c:v>0.15098030000000001</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0.115187</c:v>
                </c:pt>
                <c:pt idx="1">
                  <c:v>0.14658499999999999</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0.12662129999999999</c:v>
                </c:pt>
                <c:pt idx="1">
                  <c:v>9.4874299999999995E-2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0.60397279999999998</c:v>
                </c:pt>
                <c:pt idx="1">
                  <c:v>0.46017799999999998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0.81932769999999999</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0.76091949999999997</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0.76938779999999996</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0.78616350000000002</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0.7355372</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0.85803759999999996</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0.8535469</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0.82758620000000005</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0.85146449999999996</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0.83402489999999996</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0.93333330000000003</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0.90758289999999997</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0.90243899999999999</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0.89715529999999999</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0.90948280000000004</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0.14356379999999999</c:v>
                </c:pt>
                <c:pt idx="1">
                  <c:v>0.26303120000000002</c:v>
                </c:pt>
                <c:pt idx="2">
                  <c:v>0.13061349999999999</c:v>
                </c:pt>
                <c:pt idx="3">
                  <c:v>0.13899839999999999</c:v>
                </c:pt>
                <c:pt idx="4">
                  <c:v>6.7279400000000003E-2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7.5063500000000005E-2</c:v>
                </c:pt>
                <c:pt idx="1">
                  <c:v>7.7680200000000005E-2</c:v>
                </c:pt>
                <c:pt idx="2">
                  <c:v>7.10316E-2</c:v>
                </c:pt>
                <c:pt idx="3">
                  <c:v>5.9040500000000003E-2</c:v>
                </c:pt>
                <c:pt idx="4">
                  <c:v>7.5465000000000004E-2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6.8682300000000002E-2</c:v>
                </c:pt>
                <c:pt idx="1">
                  <c:v>7.2828699999999996E-2</c:v>
                </c:pt>
                <c:pt idx="2">
                  <c:v>9.5619700000000002E-2</c:v>
                </c:pt>
                <c:pt idx="3">
                  <c:v>6.2900300000000006E-2</c:v>
                </c:pt>
                <c:pt idx="4">
                  <c:v>6.6236600000000007E-2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0.8392326</c:v>
                </c:pt>
                <c:pt idx="1">
                  <c:v>0.71559759999999994</c:v>
                </c:pt>
                <c:pt idx="2">
                  <c:v>0.78709249999999997</c:v>
                </c:pt>
                <c:pt idx="3">
                  <c:v>0.88258270000000005</c:v>
                </c:pt>
                <c:pt idx="4">
                  <c:v>0.90831139999999999</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0.82638889999999998</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0.82421880000000003</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0.858209</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0.86100390000000004</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0.81297710000000001</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0.64971749999999995</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0.63608560000000003</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0.66855529999999996</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0.67663039999999997</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0.64037849999999996</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0.76559540000000004</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0.800813</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0.78996279999999997</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0.80970149999999996</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0.79924240000000002</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0.70229010000000003</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0.72801640000000001</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0.73134330000000003</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0.76074770000000003</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0.72275330000000004</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0.57831319999999997</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0.73275860000000004</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0.78373009999999999</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0.82902589999999998</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0.84399999999999997</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0.94824019999999998</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0.94772730000000005</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0.94534419999999997</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0.9414226</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0.96288660000000004</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0.80912859999999998</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0.77652370000000004</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0.7762097</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0.81666669999999997</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0.80082140000000002</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0.96238939999999995</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0.94915249999999995</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0.94444439999999996</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0.96559139999999999</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0.93058569999999996</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0.85219400000000001</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0.85128210000000004</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0.80896230000000002</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0.84309129999999999</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0.7558686</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0.93737769999999998</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0.92811840000000001</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0.93702289999999999</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0.94208499999999995</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0.94716239999999996</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3.44958E-2</c:v>
                </c:pt>
                <c:pt idx="1">
                  <c:v>4.6588699999999997E-2</c:v>
                </c:pt>
                <c:pt idx="2">
                  <c:v>6.9513500000000006E-2</c:v>
                </c:pt>
                <c:pt idx="3">
                  <c:v>8.9760400000000004E-2</c:v>
                </c:pt>
                <c:pt idx="4">
                  <c:v>3.22589E-2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4.6616199999999997E-2</c:v>
                </c:pt>
                <c:pt idx="1">
                  <c:v>6.5235199999999993E-2</c:v>
                </c:pt>
                <c:pt idx="2">
                  <c:v>0.1072698</c:v>
                </c:pt>
                <c:pt idx="3">
                  <c:v>7.5817099999999998E-2</c:v>
                </c:pt>
                <c:pt idx="4">
                  <c:v>4.0137899999999997E-2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2.51931E-2</c:v>
                </c:pt>
                <c:pt idx="1">
                  <c:v>8.7633600000000006E-2</c:v>
                </c:pt>
                <c:pt idx="2">
                  <c:v>0.1109237</c:v>
                </c:pt>
                <c:pt idx="3">
                  <c:v>7.2506500000000002E-2</c:v>
                </c:pt>
                <c:pt idx="4">
                  <c:v>3.3668900000000002E-2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0.91049000000000002</c:v>
                </c:pt>
                <c:pt idx="1">
                  <c:v>0.83512260000000005</c:v>
                </c:pt>
                <c:pt idx="2">
                  <c:v>0.74922949999999999</c:v>
                </c:pt>
                <c:pt idx="3">
                  <c:v>0.79368349999999999</c:v>
                </c:pt>
                <c:pt idx="4">
                  <c:v>0.96160690000000004</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0.84893609999999997</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0.83370789999999995</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0.84143760000000001</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0.85501070000000001</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0.91082810000000003</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0.82129280000000005</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0.85192699999999999</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0.85233650000000005</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0.86940300000000004</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0.88636360000000003</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0.68972750000000005</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0.71651790000000004</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0.70875759999999999</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0.73877550000000003</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0.71694210000000003</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0.59375</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0.63278690000000004</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0.58576050000000002</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0.68509609999999999</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0.81818179999999996</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0.83006539999999995</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0.87339060000000002</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0.86051500000000003</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0.80725190000000002</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0.83844580000000002</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0.84819730000000004</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0.84398499999999999</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0.80571429999999999</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0.80522090000000002</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0.85294119999999995</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0.83499009999999996</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0.86990290000000003</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0.84262950000000003</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0.64940240000000005</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0.71535579999999999</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0.71906349999999997</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0.76109210000000005</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0.69117649999999997</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0.72137399999999996</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0.79387750000000001</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0.7457627</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0.77819550000000004</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0.73040150000000004</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0.92235299999999998</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0.93147210000000003</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0.92778989999999995</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0.95329090000000005</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0.92887929999999996</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0.16231429999999999</c:v>
                </c:pt>
                <c:pt idx="1">
                  <c:v>0.10046099999999999</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0.1001503</c:v>
                </c:pt>
                <c:pt idx="1">
                  <c:v>0.1025746</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0.1091398</c:v>
                </c:pt>
                <c:pt idx="1">
                  <c:v>0.15964110000000001</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0.79089120000000002</c:v>
                </c:pt>
                <c:pt idx="1">
                  <c:v>0.62839480000000003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0.99082570000000003</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0.97959180000000001</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0.98734180000000005</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0.99163179999999995</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0.98165139999999995</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0.9318997</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0.9140625</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0.9393939</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0.93311040000000001</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0.92857140000000005</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0.66862169999999999</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0.69283280000000003</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0.64197530000000003</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0.73230770000000001</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0.64556959999999997</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0.74927960000000005</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0.75577559999999999</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0.75375380000000003</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0.78571429999999998</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0.71865449999999997</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0.71022730000000001</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0.74342109999999995</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0.72781059999999997</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0.76854599999999995</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0.71686740000000004</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0.59003830000000002</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0.66269840000000002</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0.70992370000000005</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0.72377619999999998</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0.70588240000000002</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0.81564250000000005</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0.81229779999999996</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0.80116960000000004</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0.84502920000000004</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0.77844310000000005</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0.88862560000000002</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0.92216980000000004</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0.88356170000000001</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0.93049329999999997</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0.90293460000000003</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0.76997579999999999</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0.77696080000000001</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0.77324269999999995</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0.80320360000000002</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0.73892769999999997</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0.86046509999999998</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0.8516321</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0.88554219999999995</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0.90909090000000004</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0.13868179999999999</c:v>
                </c:pt>
                <c:pt idx="1">
                  <c:v>0.15161289999999999</c:v>
                </c:pt>
                <c:pt idx="2">
                  <c:v>0.1120505</c:v>
                </c:pt>
                <c:pt idx="3">
                  <c:v>7.1446800000000005E-2</c:v>
                </c:pt>
                <c:pt idx="4">
                  <c:v>9.1604000000000005E-2</c:v>
                </c:pt>
                <c:pt idx="5">
                  <c:v>0.148364</c:v>
                </c:pt>
                <c:pt idx="6">
                  <c:v>0.1079088</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8.9002200000000004E-2</c:v>
                </c:pt>
                <c:pt idx="1">
                  <c:v>0.1065946</c:v>
                </c:pt>
                <c:pt idx="2">
                  <c:v>9.6757700000000002E-2</c:v>
                </c:pt>
                <c:pt idx="3">
                  <c:v>9.9105299999999993E-2</c:v>
                </c:pt>
                <c:pt idx="4">
                  <c:v>0.10450089999999999</c:v>
                </c:pt>
                <c:pt idx="5">
                  <c:v>8.1858399999999998E-2</c:v>
                </c:pt>
                <c:pt idx="6">
                  <c:v>7.07063E-2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0.1765388</c:v>
                </c:pt>
                <c:pt idx="1">
                  <c:v>0.1291969</c:v>
                </c:pt>
                <c:pt idx="2">
                  <c:v>0.13146559999999999</c:v>
                </c:pt>
                <c:pt idx="3">
                  <c:v>0.11734070000000001</c:v>
                </c:pt>
                <c:pt idx="4">
                  <c:v>0.2339339</c:v>
                </c:pt>
                <c:pt idx="5">
                  <c:v>0.11448560000000001</c:v>
                </c:pt>
                <c:pt idx="6">
                  <c:v>8.9138700000000001E-2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0.78191730000000004</c:v>
                </c:pt>
                <c:pt idx="1">
                  <c:v>0.70771770000000001</c:v>
                </c:pt>
                <c:pt idx="2">
                  <c:v>0.72058829999999996</c:v>
                </c:pt>
                <c:pt idx="3">
                  <c:v>0.72428389999999998</c:v>
                </c:pt>
                <c:pt idx="4">
                  <c:v>0.65204030000000002</c:v>
                </c:pt>
                <c:pt idx="5">
                  <c:v>0.84059410000000001</c:v>
                </c:pt>
                <c:pt idx="6">
                  <c:v>0.89491129999999997</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0.88515410000000005</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0.86644949999999998</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0.87755099999999997</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0.90322579999999997</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0.89253729999999998</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0.89274450000000005</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0.86971830000000006</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0.82352939999999997</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0.85245899999999997</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0.84053160000000005</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0.86342589999999997</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0.89115639999999996</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0.85844750000000003</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0.80487810000000004</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0.83783779999999997</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0.85483869999999995</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0.89855070000000004</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0.91803279999999998</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0.76811589999999996</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0.73333329999999997</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0.73611110000000002</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0.79310349999999996</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0.87586209999999998</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0.89726019999999995</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0.92024539999999999</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0.88343559999999999</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0.93975900000000001</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0.7820513</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0.83589740000000001</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0.80349340000000002</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0.8743455</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0.77611940000000001</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0.72084130000000002</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0.77639749999999996</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0.71976969999999996</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0.77906980000000003</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0.73359070000000004</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0.81967210000000001</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0.86567159999999999</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0.84745760000000003</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0.69444439999999996</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0.75438590000000005</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0.66666669999999995</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5.9894200000000002E-2</c:v>
                </c:pt>
                <c:pt idx="1">
                  <c:v>6.4196900000000001E-2</c:v>
                </c:pt>
                <c:pt idx="2">
                  <c:v>0.27048810000000001</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4.8269199999999998E-2</c:v>
                </c:pt>
                <c:pt idx="1">
                  <c:v>9.0252299999999994E-2</c:v>
                </c:pt>
                <c:pt idx="2">
                  <c:v>0.14874689999999999</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5.20201E-2</c:v>
                </c:pt>
                <c:pt idx="1">
                  <c:v>8.1184800000000001E-2</c:v>
                </c:pt>
                <c:pt idx="2">
                  <c:v>0.11726159999999999</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0.92785300000000004</c:v>
                </c:pt>
                <c:pt idx="1">
                  <c:v>0.73433839999999995</c:v>
                </c:pt>
                <c:pt idx="2">
                  <c:v>0.67979069999999997</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0.90419159999999998</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0.8827161</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0.92682929999999997</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0.80530970000000002</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0.82631580000000004</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0.77551020000000004</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0.53132829999999998</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0.53932579999999997</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0.53658539999999999</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0.59466019999999997</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0.55097090000000004</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0.56276150000000003</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0.63403259999999995</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0.59623429999999999</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0.64989520000000001</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0.61489360000000004</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0.8387097</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0.8717201</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0.86075950000000001</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0.89537710000000004</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0.87405540000000004</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0.68831169999999997</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0.68385649999999998</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0.70322580000000001</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0.69815190000000005</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0.625</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0.72560979999999997</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0.76119409999999998</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0.75506070000000003</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0.76528600000000002</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0.70564510000000003</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0.60227269999999999</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0.41100320000000001</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0.40331489999999998</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0.53529409999999999</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0.46039609999999997</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0.54237290000000005</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0.46739130000000001</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0.1753499</c:v>
                </c:pt>
                <c:pt idx="1">
                  <c:v>9.5122799999999993E-2</c:v>
                </c:pt>
                <c:pt idx="2">
                  <c:v>4.5936600000000001E-2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8.1339300000000003E-2</c:v>
                </c:pt>
                <c:pt idx="1">
                  <c:v>5.6314400000000001E-2</c:v>
                </c:pt>
                <c:pt idx="2">
                  <c:v>2.56644E-2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7.5428200000000001E-2</c:v>
                </c:pt>
                <c:pt idx="1">
                  <c:v>3.3423000000000001E-2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0.71181839999999996</c:v>
                </c:pt>
                <c:pt idx="1">
                  <c:v>0.92625259999999998</c:v>
                </c:pt>
                <c:pt idx="2">
                  <c:v>0.98252550000000005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0.50969529999999996</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0.581121</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0.56464380000000003</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0.66400000000000003</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0.60212200000000005</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0.88571429999999995</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0.85714290000000004</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0.82765149999999998</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0.88269229999999999</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0.81538460000000001</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0.91780819999999996</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0.89830509999999997</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0.87084150000000005</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0.91372549999999997</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0.88023949999999995</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0.60091749999999999</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0.63888889999999998</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0.65287360000000005</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0.68019090000000004</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0.60579070000000002</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0.75675680000000001</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0.7873135</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0.77031799999999995</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0.86551730000000004</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0.80536909999999995</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0.28799999999999998</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0.2407407</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0.30833329999999998</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0.3162393</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0.24812029999999999</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8.9061298000000004</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8.8230275999999996</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8.7651663000000006</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9.0348834999999994</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8.7698412000000001</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0.4572369</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0.44363639999999999</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0.4358108</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0.42758620000000003</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0.32026139999999997</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3.4645099999999998E-2</c:v>
                </c:pt>
                <c:pt idx="1">
                  <c:v>4.0882500000000002E-2</c:v>
                </c:pt>
                <c:pt idx="2">
                  <c:v>5.0304500000000002E-2</c:v>
                </c:pt>
                <c:pt idx="3">
                  <c:v>0.12487910000000001</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6.5962699999999999E-2</c:v>
                </c:pt>
                <c:pt idx="1">
                  <c:v>6.86441E-2</c:v>
                </c:pt>
                <c:pt idx="2">
                  <c:v>6.7976700000000001E-2</c:v>
                </c:pt>
                <c:pt idx="3">
                  <c:v>0.1100965</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7.9765199999999994E-2</c:v>
                </c:pt>
                <c:pt idx="1">
                  <c:v>0.13101309999999999</c:v>
                </c:pt>
                <c:pt idx="2">
                  <c:v>4.60589E-2</c:v>
                </c:pt>
                <c:pt idx="3">
                  <c:v>0.15240699999999999</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0.83223990000000003</c:v>
                </c:pt>
                <c:pt idx="1">
                  <c:v>0.80264559999999996</c:v>
                </c:pt>
                <c:pt idx="2">
                  <c:v>0.85574799999999995</c:v>
                </c:pt>
                <c:pt idx="3">
                  <c:v>0.58581240000000001</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7.9879500000000006E-2</c:v>
                </c:pt>
                <c:pt idx="1">
                  <c:v>0.15025469999999999</c:v>
                </c:pt>
                <c:pt idx="2">
                  <c:v>0.1311862</c:v>
                </c:pt>
                <c:pt idx="3">
                  <c:v>5.1898100000000003E-2</c:v>
                </c:pt>
                <c:pt idx="4">
                  <c:v>0.16351869999999999</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7.71458E-2</c:v>
                </c:pt>
                <c:pt idx="1">
                  <c:v>0.10288659999999999</c:v>
                </c:pt>
                <c:pt idx="2">
                  <c:v>6.9822899999999993E-2</c:v>
                </c:pt>
                <c:pt idx="3">
                  <c:v>9.2020900000000003E-2</c:v>
                </c:pt>
                <c:pt idx="4">
                  <c:v>0.1035538</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4.6945599999999997E-2</c:v>
                </c:pt>
                <c:pt idx="1">
                  <c:v>8.3598199999999998E-2</c:v>
                </c:pt>
                <c:pt idx="2">
                  <c:v>5.1605900000000003E-2</c:v>
                </c:pt>
                <c:pt idx="3">
                  <c:v>0.2203785</c:v>
                </c:pt>
                <c:pt idx="4">
                  <c:v>7.8524899999999995E-2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0.69723559999999996</c:v>
                </c:pt>
                <c:pt idx="1">
                  <c:v>0.61927279999999996</c:v>
                </c:pt>
                <c:pt idx="2">
                  <c:v>0.8688226</c:v>
                </c:pt>
                <c:pt idx="3">
                  <c:v>0.60896669999999997</c:v>
                </c:pt>
                <c:pt idx="4">
                  <c:v>0.54896610000000001</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Nottingham University Hospitals NHS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531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1,029</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52</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3028553348"/>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1,082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1,029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531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2638572972"/>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425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531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3299247923"/>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531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1446129704"/>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464</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11</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531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54770207"/>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20461626"/>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34654795"/>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26972050"/>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02957206"/>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93361345"/>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98946104"/>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34974855"/>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23570577"/>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45204167"/>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30034094"/>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95010187"/>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68630210"/>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9334253"/>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23705263"/>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95088411"/>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3387899660"/>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3746291846"/>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3891907419"/>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835865048"/>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1518568198"/>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3412286478"/>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2662803124"/>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2411232682"/>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2209279556"/>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2004698480"/>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2842936999"/>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3275827053"/>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55%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1746109466"/>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25%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418781665"/>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3118838462"/>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2620157138"/>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1671372104"/>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177112008"/>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680850944"/>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4068910508"/>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4196910650"/>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4030946743"/>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4055924167"/>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736703416"/>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2983726238"/>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350069765"/>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4005425120"/>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3654656528"/>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60%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4282026823"/>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1878664093"/>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1705838827"/>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2531723476"/>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4170140745"/>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1693536191"/>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523128031"/>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2054881610"/>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1949751977"/>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3909053254"/>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2586374719"/>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1832938465"/>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2807409758"/>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3537786432"/>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67%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67%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2173933639"/>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Q16. Patient was told they could go back later for more information about their diagnosis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Q17. Patient had a main point of contact within the care team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Q41_3. Beforehand patient completely had enough understandable information about radiotherapy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Q42_3. Patient completely had enough understandable information about their response to radiotherapy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Q52. Patient has had a cancer care review with someone from their GP practice (excluding patients who have not had a review but were diagnosed less than or around 12 months ago)</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55%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1836201388"/>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3727354292"/>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3686532984"/>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1660408654"/>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921614" y="622300"/>
            <a:ext cx="3357009"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Nottingham University Hospitals NHS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878844960"/>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1328458570"/>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3985230381"/>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524391239"/>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1493649839"/>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1533235620"/>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3270814070"/>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2304500964"/>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1578330971"/>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231943751"/>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2158712335"/>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104720688"/>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3721914298"/>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1876964002"/>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348664225"/>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146781828"/>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2540679268"/>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3945575718"/>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2302231368"/>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977137913"/>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3943470113"/>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2644739329"/>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4146295969"/>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488540335"/>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3560213207"/>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3242598652"/>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3683971886"/>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1185632223"/>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2044034435"/>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Q03. Referral for diagnosis was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Q18. Patient found it very or quite easy to contact their main contact person</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Q19. Patient found advice from main contact person was very or quite helpful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Q39. Patient was always able to discuss worries and fears with hospital staff while being treated as an outpatient or day case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05645588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Q41_2. Beforehand patient completely had enough understandable information about chemotherapy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55165812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Q44. Possible side effects from treatment were definitely explained in a way the patient could understand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8486842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Q45. Patient was always offered practical advice on dealing with any immediate side effects from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141660215"/>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Q50. During treatment, the patient definitely got enough care and support at home from community or voluntary services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7383348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Q53. After treatment, the patient definitely could get enough emotional support at home from community or voluntary services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25%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30030149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Q57. Administration of care was very good or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0682907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Q58. Cancer research opportunities were discussed with patient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3873311243"/>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2423347306"/>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446632432"/>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3879316373"/>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3483533034"/>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3404495165"/>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274345126"/>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3803403324"/>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3305682306"/>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439646826"/>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3676474637"/>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2631591440"/>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649677324"/>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3483307542"/>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3521114924"/>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3656195763"/>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3333038468"/>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770330485"/>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3708029681"/>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3300901160"/>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1605753608"/>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1935828624"/>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862957915"/>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191905505"/>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2118967613"/>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4239275940"/>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2872904073"/>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326527545"/>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1841759890"/>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2537699203"/>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3125091372"/>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2266347245"/>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3115469492"/>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3767926479"/>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377511995"/>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1168556086"/>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920245351"/>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223489261"/>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03035055"/>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37352299"/>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28771061"/>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14132193"/>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21180949"/>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85559282"/>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60044739"/>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6159342"/>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75455806"/>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2406146813"/>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51332066"/>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79984043"/>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2758164"/>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15357750"/>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71079648"/>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19678644"/>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0898824"/>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66115748"/>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10669230"/>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16739329"/>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0696951"/>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92879949"/>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24547854"/>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33159161"/>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56624492"/>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29946792"/>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2420744"/>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60418789"/>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03665442"/>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92625514"/>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94167714"/>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77666364"/>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47696368"/>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63826317"/>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66009131"/>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24468796"/>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12888158"/>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19584135"/>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02638351"/>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53442641"/>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81652935"/>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99152572"/>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95846007"/>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85615961"/>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26649726"/>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92471800"/>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49884469"/>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32884434"/>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77564446"/>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17602844"/>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39563533"/>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25517592"/>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24374791"/>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63656568"/>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59114292"/>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12378605"/>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3245176"/>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02657825"/>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4471367"/>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33928803"/>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88725670"/>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21585998"/>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95714479"/>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30046449"/>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30086976"/>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46222916"/>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90908019"/>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43353392"/>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13529406"/>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66340470"/>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80949476"/>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13377703"/>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30385318"/>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98003980"/>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48048749"/>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31664580"/>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60787186"/>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5445889"/>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89954888"/>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676106"/>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8087687"/>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95100820"/>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07950592"/>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31332655"/>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17294347"/>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89266169"/>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84031079"/>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75291253"/>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84178999"/>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26453374"/>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13746824"/>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14119199"/>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24602546"/>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21783173"/>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50578992"/>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21520851"/>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48919861"/>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40646557"/>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97739017"/>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49641515"/>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52128935"/>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88064272"/>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29203129"/>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63980406"/>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67740906"/>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44964515"/>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44719375"/>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99192909"/>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21425481"/>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5149351"/>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43709387"/>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02982512"/>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04610937"/>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60411299"/>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85741098"/>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96576868"/>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61795784"/>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27893627"/>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76466529"/>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53811642"/>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06980929"/>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30748637"/>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921614" y="622300"/>
            <a:ext cx="3357009" cy="276999"/>
          </a:xfrm>
          <a:prstGeom prst="rect">
            <a:avLst/>
          </a:prstGeom>
          <a:noFill/>
        </p:spPr>
        <p:txBody>
          <a:bodyPr wrap="none" rtlCol="0">
            <a:spAutoFit/>
          </a:bodyPr>
          <a:lstStyle/>
          <a:p>
            <a:pPr algn="r"/>
            <a:r>
              <a:rPr lang="en-GB" sz="1200" b="1" noProof="0">
                <a:solidFill>
                  <a:srgbClr val="336E9F"/>
                </a:solidFill>
                <a:latin typeface="Arial"/>
                <a:cs typeface="Arial"/>
              </a:rPr>
              <a:t>Nottingham University Hospitals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26146</Words>
  <Application>Microsoft Office PowerPoint</Application>
  <PresentationFormat>Custom</PresentationFormat>
  <Paragraphs>6565</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2026-06-26T16:11:09Z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