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5.4769699999999998E-2</c:v>
                </c:pt>
                <c:pt idx="1">
                  <c:v>5.80151E-2</c:v>
                </c:pt>
                <c:pt idx="2">
                  <c:v>5.2504799999999997E-2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6.2631900000000004E-2</c:v>
                </c:pt>
                <c:pt idx="1">
                  <c:v>9.2794600000000005E-2</c:v>
                </c:pt>
                <c:pt idx="2">
                  <c:v>3.95555E-2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5.4921499999999998E-2</c:v>
                </c:pt>
                <c:pt idx="1">
                  <c:v>6.2972700000000006E-2</c:v>
                </c:pt>
                <c:pt idx="2">
                  <c:v>2.3874900000000001E-2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0.9252823</c:v>
                </c:pt>
                <c:pt idx="1">
                  <c:v>0.88452839999999999</c:v>
                </c:pt>
                <c:pt idx="2">
                  <c:v>0.96461819999999998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1.9111900000000001E-2</c:v>
                </c:pt>
                <c:pt idx="1">
                  <c:v>0.1154409</c:v>
                </c:pt>
                <c:pt idx="2">
                  <c:v>0.31148890000000001</c:v>
                </c:pt>
                <c:pt idx="3">
                  <c:v>2.4937000000000001E-2</c:v>
                </c:pt>
                <c:pt idx="4">
                  <c:v>0.12671099999999999</c:v>
                </c:pt>
                <c:pt idx="5">
                  <c:v>6.7262500000000003E-2</c:v>
                </c:pt>
                <c:pt idx="6">
                  <c:v>5.1906500000000001E-2</c:v>
                </c:pt>
                <c:pt idx="7">
                  <c:v>0.19103390000000001</c:v>
                </c:pt>
                <c:pt idx="8">
                  <c:v>8.1099400000000002E-2</c:v>
                </c:pt>
                <c:pt idx="9">
                  <c:v>0.148032</c:v>
                </c:pt>
                <c:pt idx="10">
                  <c:v>0.1079828</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8.7597999999999995E-2</c:v>
                </c:pt>
                <c:pt idx="1">
                  <c:v>7.8733800000000007E-2</c:v>
                </c:pt>
                <c:pt idx="2">
                  <c:v>0.1173353</c:v>
                </c:pt>
                <c:pt idx="3">
                  <c:v>0.1802734</c:v>
                </c:pt>
                <c:pt idx="4">
                  <c:v>0.13529340000000001</c:v>
                </c:pt>
                <c:pt idx="5">
                  <c:v>9.9241499999999996E-2</c:v>
                </c:pt>
                <c:pt idx="6">
                  <c:v>8.5677699999999996E-2</c:v>
                </c:pt>
                <c:pt idx="7">
                  <c:v>0.13577810000000001</c:v>
                </c:pt>
                <c:pt idx="8">
                  <c:v>0.1872742</c:v>
                </c:pt>
                <c:pt idx="9">
                  <c:v>0.14498939999999999</c:v>
                </c:pt>
                <c:pt idx="10">
                  <c:v>0.1799355</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5.4193600000000001E-2</c:v>
                </c:pt>
                <c:pt idx="1">
                  <c:v>5.2971900000000002E-2</c:v>
                </c:pt>
                <c:pt idx="2">
                  <c:v>2.7466399999999998E-2</c:v>
                </c:pt>
                <c:pt idx="3">
                  <c:v>0.1255365</c:v>
                </c:pt>
                <c:pt idx="4">
                  <c:v>9.7825599999999999E-2</c:v>
                </c:pt>
                <c:pt idx="5">
                  <c:v>4.2285799999999998E-2</c:v>
                </c:pt>
                <c:pt idx="6">
                  <c:v>7.4999399999999994E-2</c:v>
                </c:pt>
                <c:pt idx="7">
                  <c:v>2.0231900000000001E-2</c:v>
                </c:pt>
                <c:pt idx="8">
                  <c:v>0.1001475</c:v>
                </c:pt>
                <c:pt idx="9">
                  <c:v>0.1185649</c:v>
                </c:pt>
                <c:pt idx="10">
                  <c:v>6.3532199999999997E-2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0.92096120000000004</c:v>
                </c:pt>
                <c:pt idx="1">
                  <c:v>0.89373800000000003</c:v>
                </c:pt>
                <c:pt idx="2">
                  <c:v>0.86369379999999996</c:v>
                </c:pt>
                <c:pt idx="3">
                  <c:v>0.78464239999999996</c:v>
                </c:pt>
                <c:pt idx="4">
                  <c:v>0.89750059999999998</c:v>
                </c:pt>
                <c:pt idx="5">
                  <c:v>0.90250660000000005</c:v>
                </c:pt>
                <c:pt idx="6">
                  <c:v>0.88744080000000003</c:v>
                </c:pt>
                <c:pt idx="7">
                  <c:v>0.81388090000000002</c:v>
                </c:pt>
                <c:pt idx="8">
                  <c:v>0.80645829999999996</c:v>
                </c:pt>
                <c:pt idx="9">
                  <c:v>0.85161260000000005</c:v>
                </c:pt>
                <c:pt idx="10">
                  <c:v>0.94914319999999996</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0.1186377</c:v>
                </c:pt>
                <c:pt idx="1">
                  <c:v>9.1566700000000001E-2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0.1328481</c:v>
                </c:pt>
                <c:pt idx="1">
                  <c:v>8.5618200000000005E-2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4.9156499999999999E-2</c:v>
                </c:pt>
                <c:pt idx="1">
                  <c:v>0.10999299999999999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0.87400599999999995</c:v>
                </c:pt>
                <c:pt idx="1">
                  <c:v>0.91007170000000004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0.2141575</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0.38497320000000002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0.1808804</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9.2888857999999992</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4.1792900000000001E-2</c:v>
                </c:pt>
                <c:pt idx="1">
                  <c:v>6.5448599999999996E-2</c:v>
                </c:pt>
                <c:pt idx="2">
                  <c:v>0.13362479999999999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5.5022500000000002E-2</c:v>
                </c:pt>
                <c:pt idx="1">
                  <c:v>6.9953299999999996E-2</c:v>
                </c:pt>
                <c:pt idx="2">
                  <c:v>0.20343510000000001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3.7923999999999999E-2</c:v>
                </c:pt>
                <c:pt idx="1">
                  <c:v>3.63179E-2</c:v>
                </c:pt>
                <c:pt idx="2">
                  <c:v>0.17031550000000001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0.92907660000000003</c:v>
                </c:pt>
                <c:pt idx="1">
                  <c:v>0.91159619999999997</c:v>
                </c:pt>
                <c:pt idx="2">
                  <c:v>0.37710440000000001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7.1999800000000003E-2</c:v>
                </c:pt>
                <c:pt idx="1">
                  <c:v>0.14404149999999999</c:v>
                </c:pt>
                <c:pt idx="2">
                  <c:v>0.1051879</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0.20096249999999999</c:v>
                </c:pt>
                <c:pt idx="1">
                  <c:v>0.12737280000000001</c:v>
                </c:pt>
                <c:pt idx="2">
                  <c:v>0.1014447</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0.133994</c:v>
                </c:pt>
                <c:pt idx="1">
                  <c:v>4.2640699999999997E-2</c:v>
                </c:pt>
                <c:pt idx="2">
                  <c:v>8.8225799999999993E-2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0.3733996</c:v>
                </c:pt>
                <c:pt idx="1">
                  <c:v>0.83872150000000001</c:v>
                </c:pt>
                <c:pt idx="2">
                  <c:v>0.72170129999999999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0.1548437</c:v>
                </c:pt>
                <c:pt idx="1">
                  <c:v>0.1055759</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0.1150465</c:v>
                </c:pt>
                <c:pt idx="1">
                  <c:v>0.2266647</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0.1142132</c:v>
                </c:pt>
                <c:pt idx="1">
                  <c:v>0.36723169999999999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0.4955389</c:v>
                </c:pt>
                <c:pt idx="1">
                  <c:v>0.48732429999999999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5.5055100000000003E-2</c:v>
                </c:pt>
                <c:pt idx="1">
                  <c:v>0.15470339999999999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0.11967129999999999</c:v>
                </c:pt>
                <c:pt idx="1">
                  <c:v>0.1391387</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0.1243792</c:v>
                </c:pt>
                <c:pt idx="1">
                  <c:v>9.8597400000000002E-2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0.71408539999999998</c:v>
                </c:pt>
                <c:pt idx="1">
                  <c:v>0.62324069999999998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0.88009590000000004</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0.86933329999999998</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0.85286099999999998</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0.86849310000000002</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0.84401110000000001</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0.84745760000000003</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0.87533159999999999</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0.87603310000000001</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0.89487870000000003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0.87637359999999997</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0.93814430000000004</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0.92090399999999994</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0.95128939999999995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0.97360709999999995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0.94955489999999998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0.1425951</c:v>
                </c:pt>
                <c:pt idx="1">
                  <c:v>0.26200639999999997</c:v>
                </c:pt>
                <c:pt idx="2">
                  <c:v>0.12941159999999999</c:v>
                </c:pt>
                <c:pt idx="3">
                  <c:v>0.13799939999999999</c:v>
                </c:pt>
                <c:pt idx="4">
                  <c:v>6.5931000000000003E-2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7.7001E-2</c:v>
                </c:pt>
                <c:pt idx="1">
                  <c:v>7.9729700000000001E-2</c:v>
                </c:pt>
                <c:pt idx="2">
                  <c:v>7.3435299999999995E-2</c:v>
                </c:pt>
                <c:pt idx="3">
                  <c:v>6.1038500000000002E-2</c:v>
                </c:pt>
                <c:pt idx="4">
                  <c:v>7.8161900000000006E-2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6.7713599999999999E-2</c:v>
                </c:pt>
                <c:pt idx="1">
                  <c:v>7.1804000000000007E-2</c:v>
                </c:pt>
                <c:pt idx="2">
                  <c:v>9.4417799999999996E-2</c:v>
                </c:pt>
                <c:pt idx="3">
                  <c:v>6.1901400000000002E-2</c:v>
                </c:pt>
                <c:pt idx="4">
                  <c:v>6.4888100000000004E-2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0.88448910000000003</c:v>
                </c:pt>
                <c:pt idx="1">
                  <c:v>0.82878439999999998</c:v>
                </c:pt>
                <c:pt idx="2">
                  <c:v>0.81896250000000004</c:v>
                </c:pt>
                <c:pt idx="3">
                  <c:v>0.90290110000000001</c:v>
                </c:pt>
                <c:pt idx="4">
                  <c:v>0.89321059999999997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0.79655169999999997</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0.77375570000000005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0.83478260000000004</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0.78280539999999998</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0.78278689999999995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0.69845360000000001</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0.66091949999999999</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0.68328449999999996</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0.64759029999999995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0.73846160000000005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0.77576849999999997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0.78740160000000003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0.78895459999999995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0.79381440000000003</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0.80769230000000003</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0.7854546</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0.77559049999999996</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0.78039219999999998</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0.80290450000000002</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0.83198380000000005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0.76107899999999995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0.79664570000000001</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0.82672230000000002</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0.86214440000000003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0.88675210000000004</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0.93028840000000002</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0.94473680000000004</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0.96153840000000002</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0.97574130000000003</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0.96978019999999998</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0.822542</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0.81052630000000003</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0.86464090000000005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0.8497268</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0.86111110000000002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0.95805739999999995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0.96039609999999997</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0.96593669999999998</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0.98263029999999996</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0.96585359999999998</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0.8818182</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0.884131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0.92010309999999995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0.89285709999999996</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0.91401869999999996</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0.89183679999999999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0.91789469999999995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0.91471210000000003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0.92978720000000004</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3.04543E-2</c:v>
                </c:pt>
                <c:pt idx="1">
                  <c:v>4.1672300000000002E-2</c:v>
                </c:pt>
                <c:pt idx="2">
                  <c:v>6.5272499999999997E-2</c:v>
                </c:pt>
                <c:pt idx="3">
                  <c:v>8.4072900000000006E-2</c:v>
                </c:pt>
                <c:pt idx="4">
                  <c:v>2.9162199999999999E-2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5.4699200000000003E-2</c:v>
                </c:pt>
                <c:pt idx="1">
                  <c:v>7.5067900000000007E-2</c:v>
                </c:pt>
                <c:pt idx="2">
                  <c:v>0.1157519</c:v>
                </c:pt>
                <c:pt idx="3">
                  <c:v>8.7192199999999997E-2</c:v>
                </c:pt>
                <c:pt idx="4">
                  <c:v>4.6331299999999999E-2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2.11516E-2</c:v>
                </c:pt>
                <c:pt idx="1">
                  <c:v>8.2717200000000005E-2</c:v>
                </c:pt>
                <c:pt idx="2">
                  <c:v>0.10668270000000001</c:v>
                </c:pt>
                <c:pt idx="3">
                  <c:v>6.6818900000000001E-2</c:v>
                </c:pt>
                <c:pt idx="4">
                  <c:v>3.0572200000000001E-2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0.9497255</c:v>
                </c:pt>
                <c:pt idx="1">
                  <c:v>0.87521450000000001</c:v>
                </c:pt>
                <c:pt idx="2">
                  <c:v>0.83149099999999998</c:v>
                </c:pt>
                <c:pt idx="3">
                  <c:v>0.86089260000000001</c:v>
                </c:pt>
                <c:pt idx="4">
                  <c:v>0.97056759999999997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0.83539090000000005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0.86004510000000001</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0.86609069999999999</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0.9053118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0.89252330000000002</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0.85504590000000003</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0.87376730000000002</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0.87351780000000001</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0.88636360000000003</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0.89878539999999996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0.80120480000000005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0.76824029999999999</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0.77826090000000003</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0.84529149999999997</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0.7888889</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0.61752989999999996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0.63934429999999998</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0.67063490000000003</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0.78361340000000002</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0.85680190000000001</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0.86230249999999997</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0.86448599999999998</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0.88709680000000002</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0.82783879999999999</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0.82270909999999997</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0.86309519999999995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0.87784680000000004</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0.85040990000000005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0.85496179999999999</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0.86046509999999998</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0.86353950000000002</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0.8877119</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0.86206899999999997</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0.69454539999999998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0.73239430000000005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0.72992699999999999</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0.76470590000000005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0.81735990000000003</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0.83233539999999995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0.82270909999999997</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0.8639175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0.87142850000000005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0.89260139999999999</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0.86153849999999998</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0.88834950000000001</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0.93548390000000003</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0.93689319999999998</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0.16050020000000001</c:v>
                </c:pt>
                <c:pt idx="1">
                  <c:v>0.1010962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0.1037786</c:v>
                </c:pt>
                <c:pt idx="1">
                  <c:v>0.1013042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0.1073257</c:v>
                </c:pt>
                <c:pt idx="1">
                  <c:v>0.16027630000000001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0.78871919999999995</c:v>
                </c:pt>
                <c:pt idx="1">
                  <c:v>0.748166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0.99082570000000003</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0.9957627</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0.98760329999999996</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0.99585060000000003</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0.99603180000000002</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0.95035460000000005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0.94755239999999996</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0.96928329999999996</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0.97818179999999999</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0.97543860000000004</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0.71323530000000002</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0.68141589999999996</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0.70542629999999995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0.6875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0.70114940000000003</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0.8380282</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0.76068380000000002</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0.74436089999999999</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0.76543209999999995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0.73033709999999996</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0.71328670000000005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0.7179487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0.69465650000000001</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0.78749999999999998</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0.75555559999999999</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0.66386559999999994</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0.71698110000000004</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0.7192982</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0.72727269999999999</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0.62195120000000004</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0.82191780000000003</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0.82203389999999998</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0.79259259999999998</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0.76543209999999995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0.81318679999999999</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0.9112903</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0.90163930000000003</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0.90960450000000004</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0.94771240000000001</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0.92655370000000004</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0.85567009999999999</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0.86937900000000001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0.87257019999999996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0.88641420000000004</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0.91111109999999995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0.9300699</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0.877193</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0.92424240000000002</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0.93589739999999999</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0.87640450000000003</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9.7927299999999995E-2</c:v>
                </c:pt>
                <c:pt idx="1">
                  <c:v>0.1078407</c:v>
                </c:pt>
                <c:pt idx="2">
                  <c:v>6.7510700000000007E-2</c:v>
                </c:pt>
                <c:pt idx="3">
                  <c:v>2.8613900000000001E-2</c:v>
                </c:pt>
                <c:pt idx="4">
                  <c:v>4.4274000000000001E-2</c:v>
                </c:pt>
                <c:pt idx="5">
                  <c:v>0.1067463</c:v>
                </c:pt>
                <c:pt idx="6">
                  <c:v>7.5054899999999994E-2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0.1705113</c:v>
                </c:pt>
                <c:pt idx="1">
                  <c:v>0.19413900000000001</c:v>
                </c:pt>
                <c:pt idx="2">
                  <c:v>0.18583740000000001</c:v>
                </c:pt>
                <c:pt idx="3">
                  <c:v>0.1847712</c:v>
                </c:pt>
                <c:pt idx="4">
                  <c:v>0.1991609</c:v>
                </c:pt>
                <c:pt idx="5">
                  <c:v>0.16509380000000001</c:v>
                </c:pt>
                <c:pt idx="6">
                  <c:v>0.13641420000000001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0.1357843</c:v>
                </c:pt>
                <c:pt idx="1">
                  <c:v>8.5424700000000006E-2</c:v>
                </c:pt>
                <c:pt idx="2">
                  <c:v>8.6925699999999995E-2</c:v>
                </c:pt>
                <c:pt idx="3">
                  <c:v>7.4507799999999999E-2</c:v>
                </c:pt>
                <c:pt idx="4">
                  <c:v>0.18660389999999999</c:v>
                </c:pt>
                <c:pt idx="5">
                  <c:v>7.2867899999999999E-2</c:v>
                </c:pt>
                <c:pt idx="6">
                  <c:v>5.6284800000000003E-2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0.81501310000000005</c:v>
                </c:pt>
                <c:pt idx="1">
                  <c:v>0.61786030000000003</c:v>
                </c:pt>
                <c:pt idx="2">
                  <c:v>0.76051990000000003</c:v>
                </c:pt>
                <c:pt idx="3">
                  <c:v>0.73571370000000003</c:v>
                </c:pt>
                <c:pt idx="4">
                  <c:v>0.69537119999999997</c:v>
                </c:pt>
                <c:pt idx="5">
                  <c:v>0.84530859999999997</c:v>
                </c:pt>
                <c:pt idx="6">
                  <c:v>0.8494351</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0.8767123</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0.88983049999999997</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0.90441179999999999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0.84444450000000004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0.90076330000000004</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0.85416669999999995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0.8518519</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0.85915490000000005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0.85135139999999998</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0.92485550000000005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0.91333339999999996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0.90909090000000004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0.90625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0.87692309999999996</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0.81707320000000005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0.88607599999999997</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0.88793100000000003</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0.7571428</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0.84415580000000001</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0.77464789999999994</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0.82432430000000001</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0.84920629999999997</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0.81967210000000001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0.93814430000000004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0.8518519</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0.86725660000000004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0.88352269999999999</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0.91690550000000004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0.92668620000000002</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0.89102570000000003</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0.91512910000000003</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0.93013970000000001</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0.92886179999999996</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0.94444439999999996</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0.94455849999999997</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0.87951809999999997</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0.88157890000000005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0.84070800000000001</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0.79166669999999995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0.76388889999999998</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0.78048779999999995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5.84164E-2</c:v>
                </c:pt>
                <c:pt idx="1">
                  <c:v>6.3222700000000007E-2</c:v>
                </c:pt>
                <c:pt idx="2">
                  <c:v>0.27048810000000001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5.1224899999999997E-2</c:v>
                </c:pt>
                <c:pt idx="1">
                  <c:v>9.2200699999999997E-2</c:v>
                </c:pt>
                <c:pt idx="2">
                  <c:v>0.14874689999999999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5.0542299999999998E-2</c:v>
                </c:pt>
                <c:pt idx="1">
                  <c:v>8.0210600000000007E-2</c:v>
                </c:pt>
                <c:pt idx="2">
                  <c:v>0.11726159999999999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0.93884069999999997</c:v>
                </c:pt>
                <c:pt idx="1">
                  <c:v>0.86999950000000004</c:v>
                </c:pt>
                <c:pt idx="2">
                  <c:v>0.74749449999999995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0.87755099999999997</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0.80188680000000001</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0.81651379999999996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0.88823529999999995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0.90773809999999999</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0.88745980000000002</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0.64516130000000005</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0.62686569999999997</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0.67245659999999996</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0.65249999999999997</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0.64393940000000005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0.65794770000000002</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0.66447369999999994</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0.69333330000000004</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0.67720089999999999</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0.65548099999999998</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0.86787559999999997</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0.90106949999999997</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0.92473119999999998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0.91506849999999995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0.93368700000000004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0.75733850000000003</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0.78158459999999996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0.78617709999999996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0.83224399999999998</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0.80818959999999995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0.77966100000000005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0.78806589999999999</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0.81443299999999996</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0.81991519999999996</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0.79707119999999998</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0.43195270000000002</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0.4845679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0.56459329999999996</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0.57213930000000002</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0.64500000000000002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0.64880959999999999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0.61951219999999996</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0.17391789999999999</c:v>
                </c:pt>
                <c:pt idx="1">
                  <c:v>9.5370899999999995E-2</c:v>
                </c:pt>
                <c:pt idx="2">
                  <c:v>4.6926299999999997E-2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8.4203299999999995E-2</c:v>
                </c:pt>
                <c:pt idx="1">
                  <c:v>5.5818199999999998E-2</c:v>
                </c:pt>
                <c:pt idx="2">
                  <c:v>2.46748E-2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7.3996199999999998E-2</c:v>
                </c:pt>
                <c:pt idx="1">
                  <c:v>3.3671E-2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0.78962759999999999</c:v>
                </c:pt>
                <c:pt idx="1">
                  <c:v>0.97510960000000002</c:v>
                </c:pt>
                <c:pt idx="2">
                  <c:v>0.99536639999999998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0.61904760000000003</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0.59813079999999996</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0.65299680000000004</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0.68690099999999998</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0.71091439999999995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0.91773309999999997</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0.92307689999999998</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0.91935489999999997</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0.95378149999999995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0.9156379</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0.92481199999999997</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0.93305439999999995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0.93220340000000002</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0.94372299999999998</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0.92887030000000004</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0.67661689999999997</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0.7130919</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0.73087069999999998</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0.76506019999999997</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0.72054799999999997</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0.77611940000000001</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0.81874999999999998</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0.79245279999999996</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0.84827580000000002</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0.35106379999999998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0.34020620000000001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0.37647059999999999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0.48648649999999999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0.36904759999999998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9.1811322999999998</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9.1556014999999995</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9.1942147999999992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9.3605146000000001</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9.3284205999999994</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0.3154362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0.33916079999999998</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0.36654799999999998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0.41911769999999998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0.39160840000000002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3.3321200000000002E-2</c:v>
                </c:pt>
                <c:pt idx="1">
                  <c:v>3.96327E-2</c:v>
                </c:pt>
                <c:pt idx="2">
                  <c:v>4.9195999999999997E-2</c:v>
                </c:pt>
                <c:pt idx="3">
                  <c:v>0.11897050000000001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6.8610599999999994E-2</c:v>
                </c:pt>
                <c:pt idx="1">
                  <c:v>7.1143600000000001E-2</c:v>
                </c:pt>
                <c:pt idx="2">
                  <c:v>7.0193699999999998E-2</c:v>
                </c:pt>
                <c:pt idx="3">
                  <c:v>0.1219137</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7.8441300000000005E-2</c:v>
                </c:pt>
                <c:pt idx="1">
                  <c:v>0.1297634</c:v>
                </c:pt>
                <c:pt idx="2">
                  <c:v>4.4950400000000001E-2</c:v>
                </c:pt>
                <c:pt idx="3">
                  <c:v>0.1464984</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0.86627880000000002</c:v>
                </c:pt>
                <c:pt idx="1">
                  <c:v>0.8544699</c:v>
                </c:pt>
                <c:pt idx="2">
                  <c:v>0.88691569999999997</c:v>
                </c:pt>
                <c:pt idx="3">
                  <c:v>0.67651280000000003</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7.9159900000000005E-2</c:v>
                </c:pt>
                <c:pt idx="1">
                  <c:v>0.14970059999999999</c:v>
                </c:pt>
                <c:pt idx="2">
                  <c:v>0.13039790000000001</c:v>
                </c:pt>
                <c:pt idx="3">
                  <c:v>5.0818799999999997E-2</c:v>
                </c:pt>
                <c:pt idx="4">
                  <c:v>0.1626281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7.8584899999999999E-2</c:v>
                </c:pt>
                <c:pt idx="1">
                  <c:v>0.1039947</c:v>
                </c:pt>
                <c:pt idx="2">
                  <c:v>7.1399299999999999E-2</c:v>
                </c:pt>
                <c:pt idx="3">
                  <c:v>9.4179499999999999E-2</c:v>
                </c:pt>
                <c:pt idx="4">
                  <c:v>0.1053351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4.6226000000000003E-2</c:v>
                </c:pt>
                <c:pt idx="1">
                  <c:v>8.3044099999999996E-2</c:v>
                </c:pt>
                <c:pt idx="2">
                  <c:v>5.08177E-2</c:v>
                </c:pt>
                <c:pt idx="3">
                  <c:v>0.2192991</c:v>
                </c:pt>
                <c:pt idx="4">
                  <c:v>7.7634300000000003E-2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0.8062724</c:v>
                </c:pt>
                <c:pt idx="1">
                  <c:v>0.81089230000000001</c:v>
                </c:pt>
                <c:pt idx="2">
                  <c:v>0.93165070000000005</c:v>
                </c:pt>
                <c:pt idx="3">
                  <c:v>0.67912779999999995</c:v>
                </c:pt>
                <c:pt idx="4">
                  <c:v>0.65776440000000003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Northumbria Healthcare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500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969</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52</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561808616"/>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969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500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895978929"/>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390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824826295"/>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544283966"/>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457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500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8914368"/>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478518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310714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3140411"/>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795954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8721623"/>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200985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9720469"/>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1111964"/>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3066272"/>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1581870"/>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9389587"/>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8474575"/>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9383443"/>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183210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0006283"/>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89292656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312453001"/>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16950798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50897855"/>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63911656"/>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539162465"/>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303113918"/>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683156488"/>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4212838283"/>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408481536"/>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4150372596"/>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813830602"/>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226667319"/>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247344694"/>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684032284"/>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778569710"/>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329371519"/>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344398118"/>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736630960"/>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389632706"/>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416039133"/>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281109503"/>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230529350"/>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501040433"/>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500434645"/>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217242388"/>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950396651"/>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491485758"/>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253758245"/>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4257344270"/>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775328654"/>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602844136"/>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4067857357"/>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533407532"/>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435578310"/>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437650635"/>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396019256"/>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624815936"/>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506815491"/>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531465399"/>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119497966"/>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674527149"/>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95693619"/>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Q09. Enough privacy was always given to the patient when receiving diagnostic test results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Q25. A member of their care team helped the patient create a care plan to address any needs or concerns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9566931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1445673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Q41_2. Beforehand patient completely had enough understandable information about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70778712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56009037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6433196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3014152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8954359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17049033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27997821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33403732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12690977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6060148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39240442"/>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15415692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62001000"/>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165942250"/>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994670985"/>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560232306"/>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843592128"/>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4073174673"/>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663530" y="622300"/>
            <a:ext cx="3615093"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Northumbria Healthcare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362276426"/>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965996340"/>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644985078"/>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665839009"/>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426806676"/>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05768520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371630957"/>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753025046"/>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155615717"/>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95451843"/>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035521702"/>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557469749"/>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132687436"/>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656116361"/>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697470666"/>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096944235"/>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932282601"/>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556305307"/>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156728483"/>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500520475"/>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705411987"/>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54876218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848328517"/>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978067701"/>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263356500"/>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858474923"/>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80670206"/>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13554587"/>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970581425"/>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3889178969"/>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450900818"/>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691772482"/>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43699977"/>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08330895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861351746"/>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515692817"/>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369880846"/>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935225873"/>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957143882"/>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525066276"/>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59495259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891958055"/>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240862843"/>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849161620"/>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4713723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596169655"/>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548040654"/>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22898935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12744673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887720087"/>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96215216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89355744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432547309"/>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158443788"/>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295715375"/>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600166283"/>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063739319"/>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98664609"/>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698049454"/>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407475581"/>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251219986"/>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671129590"/>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975382647"/>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656449152"/>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892698939"/>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52548200"/>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32392371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882533"/>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5201606"/>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138918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4354140"/>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543111"/>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6868565"/>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9301027"/>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709487"/>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3122278"/>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508878859"/>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95273203"/>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8468032"/>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281306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319478"/>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7517066"/>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371503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7987975"/>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7131228"/>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584033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4707605"/>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1610904"/>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7118182"/>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7533483"/>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1326011"/>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71410137"/>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2155248"/>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11848559"/>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6687763"/>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1249164"/>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5020349"/>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3290990"/>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5728387"/>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3425336"/>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9039295"/>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5838020"/>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7722551"/>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41102024"/>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4152015"/>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6520989"/>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9602401"/>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0952517"/>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7097428"/>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69887575"/>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1248658"/>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1047509"/>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7826900"/>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131328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6460947"/>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0437180"/>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65505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7182842"/>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1372814"/>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0290970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9670262"/>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2859704"/>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9151873"/>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4190587"/>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8700932"/>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9902931"/>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0128315"/>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403585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0456011"/>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804986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5380648"/>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1864079"/>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2035001"/>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72341488"/>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902190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5949013"/>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6020868"/>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6986782"/>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8247260"/>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1907115"/>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4274140"/>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0027610"/>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1128428"/>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996617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7191457"/>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95385957"/>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2803838"/>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2830048"/>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6483156"/>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0889893"/>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421573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2624251"/>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8474989"/>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7944328"/>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9163371"/>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4584434"/>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0636574"/>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32204"/>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66421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41813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8726601"/>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7090217"/>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7721786"/>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4742008"/>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6256483"/>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99017571"/>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8475337"/>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0287042"/>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2717687"/>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2796517"/>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4832975"/>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8652629"/>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523058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862844"/>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6527054"/>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8375580"/>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4691119"/>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9934408"/>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7200160"/>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674688"/>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5381528"/>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6475818"/>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938103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08638543"/>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7799256"/>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4759430"/>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4660326"/>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664654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2851200"/>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663530" y="622300"/>
            <a:ext cx="3615093" cy="276999"/>
          </a:xfrm>
          <a:prstGeom prst="rect">
            <a:avLst/>
          </a:prstGeom>
          <a:noFill/>
        </p:spPr>
        <p:txBody>
          <a:bodyPr wrap="none" rtlCol="0">
            <a:spAutoFit/>
          </a:bodyPr>
          <a:lstStyle/>
          <a:p>
            <a:pPr algn="r"/>
            <a:r>
              <a:rPr lang="en-GB" sz="1200" b="1" noProof="0">
                <a:solidFill>
                  <a:srgbClr val="336E9F"/>
                </a:solidFill>
                <a:latin typeface="Arial"/>
                <a:cs typeface="Arial"/>
              </a:rPr>
              <a:t>Northumbria Healthcare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25996</Words>
  <Application>Microsoft Office PowerPoint</Application>
  <PresentationFormat>Custom</PresentationFormat>
  <Paragraphs>6629</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