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4.46265E-2</c:v>
                </c:pt>
                <c:pt idx="1">
                  <c:v>4.4985499999999998E-2</c:v>
                </c:pt>
                <c:pt idx="2">
                  <c:v>4.38225E-2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8.2918400000000003E-2</c:v>
                </c:pt>
                <c:pt idx="1">
                  <c:v>0.1188539</c:v>
                </c:pt>
                <c:pt idx="2">
                  <c:v>5.6920100000000001E-2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4.4778199999999997E-2</c:v>
                </c:pt>
                <c:pt idx="1">
                  <c:v>4.9943000000000001E-2</c:v>
                </c:pt>
                <c:pt idx="2">
                  <c:v>1.5192600000000001E-2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0.93645639999999997</c:v>
                </c:pt>
                <c:pt idx="1">
                  <c:v>0.80073939999999999</c:v>
                </c:pt>
                <c:pt idx="2">
                  <c:v>0.9241762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0.6551593</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9.9374000000000007E-3</c:v>
                </c:pt>
                <c:pt idx="1">
                  <c:v>9.4512600000000002E-2</c:v>
                </c:pt>
                <c:pt idx="2">
                  <c:v>0.2971644</c:v>
                </c:pt>
                <c:pt idx="3">
                  <c:v>0</c:v>
                </c:pt>
                <c:pt idx="4">
                  <c:v>8.8083700000000001E-2</c:v>
                </c:pt>
                <c:pt idx="5">
                  <c:v>5.6537499999999997E-2</c:v>
                </c:pt>
                <c:pt idx="6">
                  <c:v>2.8989999999999998E-2</c:v>
                </c:pt>
                <c:pt idx="7">
                  <c:v>0.17596619999999999</c:v>
                </c:pt>
                <c:pt idx="8">
                  <c:v>3.7185700000000002E-2</c:v>
                </c:pt>
                <c:pt idx="9">
                  <c:v>0.1069036</c:v>
                </c:pt>
                <c:pt idx="10">
                  <c:v>9.9712300000000004E-2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0.1059469</c:v>
                </c:pt>
                <c:pt idx="1">
                  <c:v>0.1205904</c:v>
                </c:pt>
                <c:pt idx="2">
                  <c:v>0.14598439999999999</c:v>
                </c:pt>
                <c:pt idx="3">
                  <c:v>0.2581929</c:v>
                </c:pt>
                <c:pt idx="4">
                  <c:v>0.21254790000000001</c:v>
                </c:pt>
                <c:pt idx="5">
                  <c:v>0.1206914</c:v>
                </c:pt>
                <c:pt idx="6">
                  <c:v>0.13151060000000001</c:v>
                </c:pt>
                <c:pt idx="7">
                  <c:v>0.16591339999999999</c:v>
                </c:pt>
                <c:pt idx="8">
                  <c:v>0.2751016</c:v>
                </c:pt>
                <c:pt idx="9">
                  <c:v>0.22724610000000001</c:v>
                </c:pt>
                <c:pt idx="10">
                  <c:v>0.1964764</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4.5019200000000002E-2</c:v>
                </c:pt>
                <c:pt idx="1">
                  <c:v>3.2043599999999998E-2</c:v>
                </c:pt>
                <c:pt idx="2">
                  <c:v>1.31418E-2</c:v>
                </c:pt>
                <c:pt idx="3">
                  <c:v>8.6576700000000006E-2</c:v>
                </c:pt>
                <c:pt idx="4">
                  <c:v>5.9198399999999998E-2</c:v>
                </c:pt>
                <c:pt idx="5">
                  <c:v>3.1560900000000003E-2</c:v>
                </c:pt>
                <c:pt idx="6">
                  <c:v>5.2082900000000001E-2</c:v>
                </c:pt>
                <c:pt idx="7">
                  <c:v>5.1641999999999999E-3</c:v>
                </c:pt>
                <c:pt idx="8">
                  <c:v>5.62338E-2</c:v>
                </c:pt>
                <c:pt idx="9">
                  <c:v>7.7436500000000005E-2</c:v>
                </c:pt>
                <c:pt idx="10">
                  <c:v>5.5261699999999997E-2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0.91432570000000002</c:v>
                </c:pt>
                <c:pt idx="1">
                  <c:v>0.90348530000000005</c:v>
                </c:pt>
                <c:pt idx="2">
                  <c:v>0.94174500000000005</c:v>
                </c:pt>
                <c:pt idx="3">
                  <c:v>0.92731370000000002</c:v>
                </c:pt>
                <c:pt idx="4">
                  <c:v>0.90085380000000004</c:v>
                </c:pt>
                <c:pt idx="5">
                  <c:v>0.91718759999999999</c:v>
                </c:pt>
                <c:pt idx="6">
                  <c:v>0.87270289999999995</c:v>
                </c:pt>
                <c:pt idx="7">
                  <c:v>0.85402529999999999</c:v>
                </c:pt>
                <c:pt idx="8">
                  <c:v>0.89867719999999995</c:v>
                </c:pt>
                <c:pt idx="9">
                  <c:v>0.83503110000000003</c:v>
                </c:pt>
                <c:pt idx="10">
                  <c:v>0.79515919999999995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0.1200818</c:v>
                </c:pt>
                <c:pt idx="1">
                  <c:v>7.3771799999999998E-2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0.12995979999999999</c:v>
                </c:pt>
                <c:pt idx="1">
                  <c:v>0.121208</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5.0600699999999998E-2</c:v>
                </c:pt>
                <c:pt idx="1">
                  <c:v>9.2198100000000005E-2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0.91089100000000001</c:v>
                </c:pt>
                <c:pt idx="1">
                  <c:v>0.79426079999999999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0.17040540000000001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0.47247739999999999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0.13712830000000001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8.7625521000000006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2.80912E-2</c:v>
                </c:pt>
                <c:pt idx="1">
                  <c:v>5.2491099999999999E-2</c:v>
                </c:pt>
                <c:pt idx="2">
                  <c:v>0.116045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8.2426100000000002E-2</c:v>
                </c:pt>
                <c:pt idx="1">
                  <c:v>9.5868400000000006E-2</c:v>
                </c:pt>
                <c:pt idx="2">
                  <c:v>0.23859459999999999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2.4222199999999999E-2</c:v>
                </c:pt>
                <c:pt idx="1">
                  <c:v>2.33604E-2</c:v>
                </c:pt>
                <c:pt idx="2">
                  <c:v>0.1527357</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0.87361949999999999</c:v>
                </c:pt>
                <c:pt idx="1">
                  <c:v>0.82125680000000001</c:v>
                </c:pt>
                <c:pt idx="2">
                  <c:v>0.26982719999999999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4.3525599999999998E-2</c:v>
                </c:pt>
                <c:pt idx="1">
                  <c:v>0.12550910000000001</c:v>
                </c:pt>
                <c:pt idx="2">
                  <c:v>8.3930900000000003E-2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0.2579108</c:v>
                </c:pt>
                <c:pt idx="1">
                  <c:v>0.16443759999999999</c:v>
                </c:pt>
                <c:pt idx="2">
                  <c:v>0.1439587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0.1055199</c:v>
                </c:pt>
                <c:pt idx="1">
                  <c:v>2.4108299999999999E-2</c:v>
                </c:pt>
                <c:pt idx="2">
                  <c:v>6.6968799999999995E-2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0.3190326</c:v>
                </c:pt>
                <c:pt idx="1">
                  <c:v>0.82127170000000005</c:v>
                </c:pt>
                <c:pt idx="2">
                  <c:v>0.64010149999999999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0.12564449999999999</c:v>
                </c:pt>
                <c:pt idx="1">
                  <c:v>8.7121500000000004E-2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0.17344480000000001</c:v>
                </c:pt>
                <c:pt idx="1">
                  <c:v>0.26357360000000002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8.5014000000000006E-2</c:v>
                </c:pt>
                <c:pt idx="1">
                  <c:v>0.34877720000000001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0.39517180000000002</c:v>
                </c:pt>
                <c:pt idx="1">
                  <c:v>0.36514249999999998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3.3598599999999999E-2</c:v>
                </c:pt>
                <c:pt idx="1">
                  <c:v>0.1236179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0.16258429999999999</c:v>
                </c:pt>
                <c:pt idx="1">
                  <c:v>0.20130980000000001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0.10292270000000001</c:v>
                </c:pt>
                <c:pt idx="1">
                  <c:v>6.75119E-2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0.58703819999999995</c:v>
                </c:pt>
                <c:pt idx="1">
                  <c:v>0.53131870000000003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0.75336329999999996</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0.72173909999999997</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0.77209300000000003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0.74866310000000003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0.82799999999999996</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0.85909089999999999</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0.81415930000000003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0.80751170000000005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0.82198950000000004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0.90456429999999999</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0.91627910000000001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0.92792790000000003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0.95499999999999996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0.89673910000000001</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0.12805320000000001</c:v>
                </c:pt>
                <c:pt idx="1">
                  <c:v>0.24430350000000001</c:v>
                </c:pt>
                <c:pt idx="2">
                  <c:v>0.1118437</c:v>
                </c:pt>
                <c:pt idx="3">
                  <c:v>0.1234967</c:v>
                </c:pt>
                <c:pt idx="4">
                  <c:v>5.2351700000000001E-2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0.1060847</c:v>
                </c:pt>
                <c:pt idx="1">
                  <c:v>0.1151356</c:v>
                </c:pt>
                <c:pt idx="2">
                  <c:v>0.108571</c:v>
                </c:pt>
                <c:pt idx="3">
                  <c:v>9.0043899999999996E-2</c:v>
                </c:pt>
                <c:pt idx="4">
                  <c:v>0.10532039999999999</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5.3171700000000002E-2</c:v>
                </c:pt>
                <c:pt idx="1">
                  <c:v>5.4101000000000003E-2</c:v>
                </c:pt>
                <c:pt idx="2">
                  <c:v>7.6849899999999999E-2</c:v>
                </c:pt>
                <c:pt idx="3">
                  <c:v>4.7398700000000002E-2</c:v>
                </c:pt>
                <c:pt idx="4">
                  <c:v>5.1308899999999998E-2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0.80387430000000004</c:v>
                </c:pt>
                <c:pt idx="1">
                  <c:v>0.72457360000000004</c:v>
                </c:pt>
                <c:pt idx="2">
                  <c:v>0.74734829999999997</c:v>
                </c:pt>
                <c:pt idx="3">
                  <c:v>0.84322430000000004</c:v>
                </c:pt>
                <c:pt idx="4">
                  <c:v>0.81335420000000003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0.83544300000000005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0.73333329999999997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0.81884060000000003</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0.81415930000000003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0.84297520000000004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0.64732140000000005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0.56756759999999995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0.74705880000000002</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0.7721519</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0.75665400000000005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0.78242679999999998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0.77433629999999998</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0.74920640000000005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0.76893940000000005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0.70545449999999998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0.72499999999999998</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0.7522124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0.77926419999999996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0.84799999999999998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0.84523809999999999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0.82819379999999998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0.8387097</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0.94466410000000001</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0.95555559999999995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0.93449780000000005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0.93518520000000005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0.92708330000000005</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0.78923770000000004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0.78222219999999998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0.78604649999999998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0.76683939999999995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0.96336999999999995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0.97321429999999998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0.94090910000000005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0.96039609999999997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0.92424240000000002</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0.82568810000000004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0.81735159999999996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0.8737374</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0.81052630000000003</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0.91530940000000005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0.90625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0.8935362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0.91845489999999996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0.94063929999999996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2.0790599999999999E-2</c:v>
                </c:pt>
                <c:pt idx="1">
                  <c:v>2.7390899999999999E-2</c:v>
                </c:pt>
                <c:pt idx="2">
                  <c:v>5.2198599999999998E-2</c:v>
                </c:pt>
                <c:pt idx="3">
                  <c:v>6.9028099999999995E-2</c:v>
                </c:pt>
                <c:pt idx="4">
                  <c:v>2.04312E-2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7.4026499999999995E-2</c:v>
                </c:pt>
                <c:pt idx="1">
                  <c:v>0.10363070000000001</c:v>
                </c:pt>
                <c:pt idx="2">
                  <c:v>0.14189969999999999</c:v>
                </c:pt>
                <c:pt idx="3">
                  <c:v>0.1172817</c:v>
                </c:pt>
                <c:pt idx="4">
                  <c:v>6.3793199999999994E-2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1.1488E-2</c:v>
                </c:pt>
                <c:pt idx="1">
                  <c:v>6.8435800000000005E-2</c:v>
                </c:pt>
                <c:pt idx="2">
                  <c:v>9.3608700000000003E-2</c:v>
                </c:pt>
                <c:pt idx="3">
                  <c:v>5.1774199999999999E-2</c:v>
                </c:pt>
                <c:pt idx="4">
                  <c:v>2.1841200000000002E-2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0.88936409999999999</c:v>
                </c:pt>
                <c:pt idx="1">
                  <c:v>0.81121149999999997</c:v>
                </c:pt>
                <c:pt idx="2">
                  <c:v>0.73418320000000004</c:v>
                </c:pt>
                <c:pt idx="3">
                  <c:v>0.74388759999999998</c:v>
                </c:pt>
                <c:pt idx="4">
                  <c:v>0.91978320000000002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0.82846710000000001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0.80803570000000002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0.77178420000000003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0.85031849999999998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0.85227269999999999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0.84727280000000005</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0.88749999999999996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0.85903079999999998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0.76408450000000006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0.70325199999999999</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0.7511312</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0.74056599999999995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0.50331130000000002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0.65714289999999997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0.58015269999999997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0.8508772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0.81659389999999998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0.87037039999999999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0.80385850000000003</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0.80232559999999997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0.74444440000000001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0.79166669999999995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0.74107140000000005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0.82006920000000005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0.82231399999999999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0.84920629999999997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0.84513280000000002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0.8403756</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0.60571430000000004</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0.60946739999999999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0.73456790000000005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0.69465650000000001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0.77460320000000005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0.75095780000000001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0.72180449999999996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0.79166669999999995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0.73991030000000002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0.83682009999999996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0.87155959999999999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0.84433959999999997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0.89054730000000004</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0.84895830000000005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0.1387043</c:v>
                </c:pt>
                <c:pt idx="1">
                  <c:v>7.7682500000000002E-2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0.14737040000000001</c:v>
                </c:pt>
                <c:pt idx="1">
                  <c:v>0.1481315</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8.5529800000000003E-2</c:v>
                </c:pt>
                <c:pt idx="1">
                  <c:v>0.1368626</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0.80309580000000003</c:v>
                </c:pt>
                <c:pt idx="1">
                  <c:v>0.58687400000000001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0.9862069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0.98399999999999999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0.98425200000000002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0.99082570000000003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0.93888890000000003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0.96026489999999998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0.9473684</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0.94696970000000003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0.67521370000000003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0.67391310000000004</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0.68103449999999999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0.72527470000000005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0.78813560000000005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0.72631579999999996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0.72277230000000003</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0.7179487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0.79545460000000001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0.65957440000000001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0.62376240000000005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0.81111109999999997</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0.64583330000000005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0.70129870000000005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0.70930230000000005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0.74489799999999995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0.76811589999999996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0.8016529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0.78125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0.71153840000000002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0.79338839999999999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0.88957050000000004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0.8716216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0.91200000000000003</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0.92561979999999999</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0.77985070000000001</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0.80508480000000004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0.7627119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0.79792739999999995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0.82203389999999998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0.84042559999999999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0.80612240000000002</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0.82051280000000004</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0.91397850000000003</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9.8391900000000004E-2</c:v>
                </c:pt>
                <c:pt idx="1">
                  <c:v>9.9090800000000007E-2</c:v>
                </c:pt>
                <c:pt idx="2">
                  <c:v>6.7510700000000007E-2</c:v>
                </c:pt>
                <c:pt idx="3">
                  <c:v>2.8101600000000001E-2</c:v>
                </c:pt>
                <c:pt idx="4">
                  <c:v>4.6487199999999999E-2</c:v>
                </c:pt>
                <c:pt idx="5">
                  <c:v>0.113163</c:v>
                </c:pt>
                <c:pt idx="6">
                  <c:v>7.6163999999999996E-2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0.16958210000000001</c:v>
                </c:pt>
                <c:pt idx="1">
                  <c:v>0.21163879999999999</c:v>
                </c:pt>
                <c:pt idx="2">
                  <c:v>0.18583740000000001</c:v>
                </c:pt>
                <c:pt idx="3">
                  <c:v>0.18579580000000001</c:v>
                </c:pt>
                <c:pt idx="4">
                  <c:v>0.1947345</c:v>
                </c:pt>
                <c:pt idx="5">
                  <c:v>0.15226039999999999</c:v>
                </c:pt>
                <c:pt idx="6">
                  <c:v>0.13419590000000001</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0.13624890000000001</c:v>
                </c:pt>
                <c:pt idx="1">
                  <c:v>7.6674900000000004E-2</c:v>
                </c:pt>
                <c:pt idx="2">
                  <c:v>8.6925699999999995E-2</c:v>
                </c:pt>
                <c:pt idx="3">
                  <c:v>7.3995500000000006E-2</c:v>
                </c:pt>
                <c:pt idx="4">
                  <c:v>0.18881709999999999</c:v>
                </c:pt>
                <c:pt idx="5">
                  <c:v>7.9284599999999997E-2</c:v>
                </c:pt>
                <c:pt idx="6">
                  <c:v>5.7393899999999998E-2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0.82492679999999996</c:v>
                </c:pt>
                <c:pt idx="1">
                  <c:v>0.77348519999999998</c:v>
                </c:pt>
                <c:pt idx="2">
                  <c:v>0.80873799999999996</c:v>
                </c:pt>
                <c:pt idx="3">
                  <c:v>0.79682030000000004</c:v>
                </c:pt>
                <c:pt idx="4">
                  <c:v>0.72619109999999998</c:v>
                </c:pt>
                <c:pt idx="5">
                  <c:v>0.87179019999999996</c:v>
                </c:pt>
                <c:pt idx="6">
                  <c:v>0.91653470000000004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0.89075629999999995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0.89215679999999997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0.91397850000000003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0.89423079999999999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0.80232559999999997</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0.86407769999999995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0.87356319999999998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0.83582089999999998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0.82926829999999996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0.92436980000000002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0.62857149999999995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0.81578949999999995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0.88679249999999998</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0.89361699999999999</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0.80952380000000002</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0.94871799999999995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0.92307689999999998</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0.86021510000000001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0.93055560000000004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0.92857140000000005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0.93103449999999999</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0.94520550000000003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0.86699510000000002</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0.88165680000000002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0.90960450000000004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0.89032259999999996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0.90225569999999999</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0.83141759999999998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0.79844959999999998</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0.81012660000000003</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0.80454550000000002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0.73809519999999995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0.69387759999999998</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0.84615390000000001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0.8947368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4.6510000000000003E-2</c:v>
                </c:pt>
                <c:pt idx="1">
                  <c:v>4.7584899999999999E-2</c:v>
                </c:pt>
                <c:pt idx="2">
                  <c:v>0.25168049999999997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7.5037599999999996E-2</c:v>
                </c:pt>
                <c:pt idx="1">
                  <c:v>0.1234763</c:v>
                </c:pt>
                <c:pt idx="2">
                  <c:v>0.1863621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3.8635900000000001E-2</c:v>
                </c:pt>
                <c:pt idx="1">
                  <c:v>6.45728E-2</c:v>
                </c:pt>
                <c:pt idx="2">
                  <c:v>9.8454E-2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0.83981519999999998</c:v>
                </c:pt>
                <c:pt idx="1">
                  <c:v>0.73290230000000001</c:v>
                </c:pt>
                <c:pt idx="2">
                  <c:v>0.67944329999999997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0.91304350000000001</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0.84210529999999995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0.86301369999999999</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0.83522730000000001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0.84313729999999998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0.87121210000000004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0.53571429999999998</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0.50454549999999998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0.50450450000000002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0.60427810000000004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0.57297299999999995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0.58865250000000002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0.6040816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0.56976740000000003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0.6651376</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0.5789474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0.83116880000000004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0.8743455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0.83505149999999995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0.8938547</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0.87058820000000003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0.71331060000000002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0.6984127</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0.72619040000000001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0.76666670000000003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0.75757580000000002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0.770428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0.79766539999999997</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0.79741379999999995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0.77168950000000003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0.40625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0.39097739999999997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0.54477609999999999</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0.4583333</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0.44545449999999998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0.57291669999999995</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0.54166669999999995</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0.15546570000000001</c:v>
                </c:pt>
                <c:pt idx="1">
                  <c:v>8.2270800000000005E-2</c:v>
                </c:pt>
                <c:pt idx="2">
                  <c:v>4.0072400000000001E-2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0.1211077</c:v>
                </c:pt>
                <c:pt idx="1">
                  <c:v>8.2018400000000005E-2</c:v>
                </c:pt>
                <c:pt idx="2">
                  <c:v>3.15287E-2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5.5544000000000003E-2</c:v>
                </c:pt>
                <c:pt idx="1">
                  <c:v>2.05709E-2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0.72488940000000002</c:v>
                </c:pt>
                <c:pt idx="1">
                  <c:v>0.94675779999999998</c:v>
                </c:pt>
                <c:pt idx="2">
                  <c:v>0.99008339999999995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0.55656110000000003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0.59042559999999999</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0.53125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0.63218390000000002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0.59235669999999996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0.89354840000000002</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0.84410640000000003</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0.8518519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0.87288140000000003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0.82511210000000001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0.91200000000000003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0.87692309999999996</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0.94117649999999997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0.87323949999999995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0.62809919999999997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0.64903840000000002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0.64251210000000003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0.65079370000000003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0.61142859999999999</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0.72592590000000001</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0.83516480000000004</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0.73786410000000002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0.82222220000000001</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0.45588230000000002</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0.31147540000000001</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0.3518519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0.38297870000000001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0.3333333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8.8504982000000005</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8.9263563000000001</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8.6779022000000001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8.9148931999999999</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8.7981653000000009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0.27891159999999998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0.28571429999999998</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0.24683540000000001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0.2713178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0.26515149999999998</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1.69938E-2</c:v>
                </c:pt>
                <c:pt idx="1">
                  <c:v>2.2991999999999999E-2</c:v>
                </c:pt>
                <c:pt idx="2">
                  <c:v>3.4861200000000002E-2</c:v>
                </c:pt>
                <c:pt idx="3">
                  <c:v>9.5382499999999995E-2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0.1012652</c:v>
                </c:pt>
                <c:pt idx="1">
                  <c:v>0.104425</c:v>
                </c:pt>
                <c:pt idx="2">
                  <c:v>9.8863400000000004E-2</c:v>
                </c:pt>
                <c:pt idx="3">
                  <c:v>0.16908970000000001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6.2114000000000003E-2</c:v>
                </c:pt>
                <c:pt idx="1">
                  <c:v>0.11312270000000001</c:v>
                </c:pt>
                <c:pt idx="2">
                  <c:v>3.06156E-2</c:v>
                </c:pt>
                <c:pt idx="3">
                  <c:v>0.1229104</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0.82451430000000003</c:v>
                </c:pt>
                <c:pt idx="1">
                  <c:v>0.72900759999999998</c:v>
                </c:pt>
                <c:pt idx="2">
                  <c:v>0.79819180000000001</c:v>
                </c:pt>
                <c:pt idx="3">
                  <c:v>0.578878</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6.0402499999999998E-2</c:v>
                </c:pt>
                <c:pt idx="1">
                  <c:v>0.13253570000000001</c:v>
                </c:pt>
                <c:pt idx="2">
                  <c:v>0.1149144</c:v>
                </c:pt>
                <c:pt idx="3">
                  <c:v>3.04123E-2</c:v>
                </c:pt>
                <c:pt idx="4">
                  <c:v>0.141094</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0.1160996</c:v>
                </c:pt>
                <c:pt idx="1">
                  <c:v>0.13832449999999999</c:v>
                </c:pt>
                <c:pt idx="2">
                  <c:v>0.1023665</c:v>
                </c:pt>
                <c:pt idx="3">
                  <c:v>0.13499259999999999</c:v>
                </c:pt>
                <c:pt idx="4">
                  <c:v>0.14840329999999999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2.7468599999999999E-2</c:v>
                </c:pt>
                <c:pt idx="1">
                  <c:v>6.5879199999999999E-2</c:v>
                </c:pt>
                <c:pt idx="2">
                  <c:v>3.53341E-2</c:v>
                </c:pt>
                <c:pt idx="3">
                  <c:v>0.1988926</c:v>
                </c:pt>
                <c:pt idx="4">
                  <c:v>5.6100200000000003E-2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0.76629780000000003</c:v>
                </c:pt>
                <c:pt idx="1">
                  <c:v>0.75914619999999999</c:v>
                </c:pt>
                <c:pt idx="2">
                  <c:v>0.86192619999999998</c:v>
                </c:pt>
                <c:pt idx="3">
                  <c:v>0.57581400000000005</c:v>
                </c:pt>
                <c:pt idx="4">
                  <c:v>0.56912309999999999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Northern Lincolnshire and Goole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227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490</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46</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89435659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129234596"/>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87117147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707520415"/>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2079255"/>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337229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722922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913531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3181073"/>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9830859"/>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751978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0433830"/>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031356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795377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719105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331627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704756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71517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16718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2523403"/>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1257010"/>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28331208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6832181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79152992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040776461"/>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744941794"/>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20959728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275526462"/>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728177966"/>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42064617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39935495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9484073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24046638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425498719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5087486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130865343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693222360"/>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8680513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05152599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41811550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68546614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15998150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63504648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25405864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968337129"/>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54933943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308882895"/>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0481563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30489747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711147800"/>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83331160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38653901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09252377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77153902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03834038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72021907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25527282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21468482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403186683"/>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8342062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52973650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04916700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41442866"/>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Q41_4. Beforehand patient completely had enough understandable information about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77960401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188218902"/>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0206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382053436"/>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006299" y="622300"/>
            <a:ext cx="427232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Northern Lincolnshire and Goole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91781637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205045890"/>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50070110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33446851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796541363"/>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69921632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749799190"/>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112519531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52793723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541169009"/>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86351177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227922966"/>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20037312"/>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17612978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237466252"/>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130619568"/>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4866090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83191213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417700471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06059248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59524783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35346260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327785911"/>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74346012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9685236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46075642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978239105"/>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52082074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764202937"/>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Q19. Patient found advice from main contact person was very or quite helpful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Q21. Patient was definitely involved as much as they wanted to be in decisions about their treatment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78595560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14063247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422795874"/>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29949763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06254211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05205476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77155772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45023676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63428858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0382845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899185285"/>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50315626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4592283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33065199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68810328"/>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23973691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68553239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37729462"/>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62704232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4121835047"/>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53201340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70753760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46058620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52003378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22040730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70856053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301244832"/>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48430311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89405332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65117435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94383785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00783937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95394552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79903575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73229325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63550715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17476263"/>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0621569"/>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070807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004392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177078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724763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8205705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843831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681409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5986423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5648379"/>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185100680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417497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851906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540468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667733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0460594"/>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31443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9470074"/>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982481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6047188"/>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3212779"/>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9435762"/>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959701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7746605"/>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9000180"/>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952293"/>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834043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535044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746869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366054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157898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9093342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281835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68894221"/>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4111024"/>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9325028"/>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0712199"/>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088443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795455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35021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436302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334581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506215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932191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2201275"/>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5160240"/>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512710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7814705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6594779"/>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420347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6372834"/>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480584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6685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886668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485275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243383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818135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0140714"/>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321586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5369448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40844201"/>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8067825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843853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573294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808132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718133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619696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7394488"/>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7695504"/>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6286206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587159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357436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489656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4266407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1567220"/>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6198035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248956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7085102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4898014"/>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2191988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745368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132968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243637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0314391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137651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200764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811913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218107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752109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2854793"/>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154120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713781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889081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885777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497534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0834251"/>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018236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966533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32736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816453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95313"/>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68826470"/>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4658349"/>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4736424"/>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4392702"/>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766637"/>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982250"/>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1767208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71760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0665375"/>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244270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7770708"/>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057519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687734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448837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385037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696928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8592474"/>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6976363"/>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113799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992287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6274398"/>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516949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006299" y="622300"/>
            <a:ext cx="4272324" cy="276999"/>
          </a:xfrm>
          <a:prstGeom prst="rect">
            <a:avLst/>
          </a:prstGeom>
          <a:noFill/>
        </p:spPr>
        <p:txBody>
          <a:bodyPr wrap="none" rtlCol="0">
            <a:spAutoFit/>
          </a:bodyPr>
          <a:lstStyle/>
          <a:p>
            <a:pPr algn="r"/>
            <a:r>
              <a:rPr lang="en-GB" sz="1200" b="1" noProof="0">
                <a:solidFill>
                  <a:srgbClr val="336E9F"/>
                </a:solidFill>
                <a:latin typeface="Arial"/>
                <a:cs typeface="Arial"/>
              </a:rPr>
              <a:t>Northern Lincolnshire and Goole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25441</Words>
  <Application>Microsoft Office PowerPoint</Application>
  <PresentationFormat>Custom</PresentationFormat>
  <Paragraphs>6514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