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5.0944900000000001E-2</c:v>
                </c:pt>
                <c:pt idx="1">
                  <c:v>5.1672200000000001E-2</c:v>
                </c:pt>
                <c:pt idx="2">
                  <c:v>4.8519100000000003E-2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7.02816E-2</c:v>
                </c:pt>
                <c:pt idx="1">
                  <c:v>0.1054804</c:v>
                </c:pt>
                <c:pt idx="2">
                  <c:v>4.7526899999999997E-2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5.1096599999999999E-2</c:v>
                </c:pt>
                <c:pt idx="1">
                  <c:v>5.6629800000000001E-2</c:v>
                </c:pt>
                <c:pt idx="2">
                  <c:v>1.9889199999999999E-2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0.91109249999999997</c:v>
                </c:pt>
                <c:pt idx="1">
                  <c:v>0.85859680000000005</c:v>
                </c:pt>
                <c:pt idx="2">
                  <c:v>0.94206299999999998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0.56878790000000001</c:v>
                </c:pt>
                <c:pt idx="4">
                  <c:v>0.6400325</c:v>
                </c:pt>
                <c:pt idx="5">
                  <c:v>0.75351000000000001</c:v>
                </c:pt>
                <c:pt idx="6">
                  <c:v>0.72373089999999995</c:v>
                </c:pt>
                <c:pt idx="7">
                  <c:v>0.58636469999999996</c:v>
                </c:pt>
                <c:pt idx="8">
                  <c:v>0.51550779999999996</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1.7819600000000001E-2</c:v>
                </c:pt>
                <c:pt idx="1">
                  <c:v>9.8406800000000003E-2</c:v>
                </c:pt>
                <c:pt idx="2">
                  <c:v>0.29339110000000002</c:v>
                </c:pt>
                <c:pt idx="3">
                  <c:v>0</c:v>
                </c:pt>
                <c:pt idx="4">
                  <c:v>8.5747799999999999E-2</c:v>
                </c:pt>
                <c:pt idx="5">
                  <c:v>6.5942899999999999E-2</c:v>
                </c:pt>
                <c:pt idx="6">
                  <c:v>3.36691E-2</c:v>
                </c:pt>
                <c:pt idx="7">
                  <c:v>0.1710093</c:v>
                </c:pt>
                <c:pt idx="8">
                  <c:v>0</c:v>
                </c:pt>
                <c:pt idx="9">
                  <c:v>0.10435</c:v>
                </c:pt>
                <c:pt idx="10">
                  <c:v>0.10506699999999999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9.0182600000000002E-2</c:v>
                </c:pt>
                <c:pt idx="1">
                  <c:v>0.112802</c:v>
                </c:pt>
                <c:pt idx="2">
                  <c:v>0.153531</c:v>
                </c:pt>
                <c:pt idx="3">
                  <c:v>0.43093569999999998</c:v>
                </c:pt>
                <c:pt idx="4">
                  <c:v>0.21721979999999999</c:v>
                </c:pt>
                <c:pt idx="5">
                  <c:v>0.1018806</c:v>
                </c:pt>
                <c:pt idx="6">
                  <c:v>0.12215239999999999</c:v>
                </c:pt>
                <c:pt idx="7">
                  <c:v>0.17582729999999999</c:v>
                </c:pt>
                <c:pt idx="8">
                  <c:v>0.47034150000000002</c:v>
                </c:pt>
                <c:pt idx="9">
                  <c:v>0.23235339999999999</c:v>
                </c:pt>
                <c:pt idx="10">
                  <c:v>0.18576699999999999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5.2901400000000001E-2</c:v>
                </c:pt>
                <c:pt idx="1">
                  <c:v>3.5937799999999999E-2</c:v>
                </c:pt>
                <c:pt idx="2">
                  <c:v>9.3685999999999995E-3</c:v>
                </c:pt>
                <c:pt idx="3">
                  <c:v>2.053E-4</c:v>
                </c:pt>
                <c:pt idx="4">
                  <c:v>5.6862500000000003E-2</c:v>
                </c:pt>
                <c:pt idx="5">
                  <c:v>4.0966299999999997E-2</c:v>
                </c:pt>
                <c:pt idx="6">
                  <c:v>5.6762E-2</c:v>
                </c:pt>
                <c:pt idx="7">
                  <c:v>2.073E-4</c:v>
                </c:pt>
                <c:pt idx="8">
                  <c:v>0</c:v>
                </c:pt>
                <c:pt idx="9">
                  <c:v>7.4882900000000002E-2</c:v>
                </c:pt>
                <c:pt idx="10">
                  <c:v>6.0616400000000001E-2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1.41508E-2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0.88022330000000004</c:v>
                </c:pt>
                <c:pt idx="1">
                  <c:v>0.8965031</c:v>
                </c:pt>
                <c:pt idx="2">
                  <c:v>0.92078159999999998</c:v>
                </c:pt>
                <c:pt idx="3">
                  <c:v>0.8080503</c:v>
                </c:pt>
                <c:pt idx="4">
                  <c:v>0.7998807</c:v>
                </c:pt>
                <c:pt idx="5">
                  <c:v>0.84128959999999997</c:v>
                </c:pt>
                <c:pt idx="6">
                  <c:v>0.81074690000000005</c:v>
                </c:pt>
                <c:pt idx="7">
                  <c:v>0.79344460000000006</c:v>
                </c:pt>
                <c:pt idx="8">
                  <c:v>0.59495640000000005</c:v>
                </c:pt>
                <c:pt idx="9">
                  <c:v>0.69552380000000003</c:v>
                </c:pt>
                <c:pt idx="10">
                  <c:v>0.68386219999999998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0.1342342</c:v>
                </c:pt>
                <c:pt idx="1">
                  <c:v>8.4810399999999994E-2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0.101655</c:v>
                </c:pt>
                <c:pt idx="1">
                  <c:v>9.9130800000000005E-2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6.4753099999999994E-2</c:v>
                </c:pt>
                <c:pt idx="1">
                  <c:v>0.1032367</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0.88677589999999995</c:v>
                </c:pt>
                <c:pt idx="1">
                  <c:v>0.78817570000000003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0.1974099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0.41846840000000002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0.1641328</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8.8717834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3.6193599999999999E-2</c:v>
                </c:pt>
                <c:pt idx="1">
                  <c:v>6.0432899999999998E-2</c:v>
                </c:pt>
                <c:pt idx="2">
                  <c:v>0.12578449999999999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6.6221299999999997E-2</c:v>
                </c:pt>
                <c:pt idx="1">
                  <c:v>7.9984700000000006E-2</c:v>
                </c:pt>
                <c:pt idx="2">
                  <c:v>0.21911559999999999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3.2324600000000002E-2</c:v>
                </c:pt>
                <c:pt idx="1">
                  <c:v>3.1302200000000002E-2</c:v>
                </c:pt>
                <c:pt idx="2">
                  <c:v>0.16247519999999999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0.88246259999999999</c:v>
                </c:pt>
                <c:pt idx="1">
                  <c:v>0.81031149999999996</c:v>
                </c:pt>
                <c:pt idx="2">
                  <c:v>0.48866850000000001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7.6467900000000005E-2</c:v>
                </c:pt>
                <c:pt idx="1">
                  <c:v>0.1452782</c:v>
                </c:pt>
                <c:pt idx="2">
                  <c:v>9.6818500000000002E-2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0.19202630000000001</c:v>
                </c:pt>
                <c:pt idx="1">
                  <c:v>0.1248993</c:v>
                </c:pt>
                <c:pt idx="2">
                  <c:v>0.1181835</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0.1384621</c:v>
                </c:pt>
                <c:pt idx="1">
                  <c:v>4.3877399999999997E-2</c:v>
                </c:pt>
                <c:pt idx="2">
                  <c:v>7.9856399999999994E-2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0.35617369999999998</c:v>
                </c:pt>
                <c:pt idx="1">
                  <c:v>0.73706839999999996</c:v>
                </c:pt>
                <c:pt idx="2">
                  <c:v>0.64727679999999999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0.14266499999999999</c:v>
                </c:pt>
                <c:pt idx="1">
                  <c:v>9.5926600000000001E-2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0.1394039</c:v>
                </c:pt>
                <c:pt idx="1">
                  <c:v>0.2459634</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0.1020345</c:v>
                </c:pt>
                <c:pt idx="1">
                  <c:v>0.35758230000000002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0.47901290000000002</c:v>
                </c:pt>
                <c:pt idx="1">
                  <c:v>0.52826379999999995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4.70871E-2</c:v>
                </c:pt>
                <c:pt idx="1">
                  <c:v>0.14308499999999999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0.13560729999999999</c:v>
                </c:pt>
                <c:pt idx="1">
                  <c:v>0.16237560000000001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0.11641120000000001</c:v>
                </c:pt>
                <c:pt idx="1">
                  <c:v>8.6979000000000001E-2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0.61688860000000001</c:v>
                </c:pt>
                <c:pt idx="1">
                  <c:v>0.5803585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0.82271470000000002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0.8005698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0.82428939999999995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0.80813959999999996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0.80808080000000004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0.78551530000000003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0.82719549999999997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0.78851179999999998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0.79216869999999995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0.78716220000000003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0.89090910000000001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0.92145010000000005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0.91847829999999997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0.88535030000000003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0.90812720000000002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0.1364437</c:v>
                </c:pt>
                <c:pt idx="1">
                  <c:v>0.25528590000000001</c:v>
                </c:pt>
                <c:pt idx="2">
                  <c:v>0.1229975</c:v>
                </c:pt>
                <c:pt idx="3">
                  <c:v>0.13261790000000001</c:v>
                </c:pt>
                <c:pt idx="4">
                  <c:v>6.0634599999999997E-2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8.9303800000000003E-2</c:v>
                </c:pt>
                <c:pt idx="1">
                  <c:v>9.3170699999999995E-2</c:v>
                </c:pt>
                <c:pt idx="2">
                  <c:v>8.6263400000000004E-2</c:v>
                </c:pt>
                <c:pt idx="3">
                  <c:v>7.1801400000000001E-2</c:v>
                </c:pt>
                <c:pt idx="4">
                  <c:v>8.8754799999999995E-2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6.1562199999999997E-2</c:v>
                </c:pt>
                <c:pt idx="1">
                  <c:v>6.5083500000000002E-2</c:v>
                </c:pt>
                <c:pt idx="2">
                  <c:v>8.8003700000000004E-2</c:v>
                </c:pt>
                <c:pt idx="3">
                  <c:v>5.6519899999999998E-2</c:v>
                </c:pt>
                <c:pt idx="4">
                  <c:v>5.9591699999999997E-2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0.83724120000000002</c:v>
                </c:pt>
                <c:pt idx="1">
                  <c:v>0.76589940000000001</c:v>
                </c:pt>
                <c:pt idx="2">
                  <c:v>0.79275200000000001</c:v>
                </c:pt>
                <c:pt idx="3">
                  <c:v>0.87231630000000004</c:v>
                </c:pt>
                <c:pt idx="4">
                  <c:v>0.86483500000000002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0.7512953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0.68586389999999997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0.75555559999999999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0.73863639999999997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0.71597639999999996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0.54212459999999996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0.6216216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0.61188810000000005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0.58333330000000005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0.63677130000000004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0.67201829999999996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0.77590360000000003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0.72850680000000001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0.70320859999999996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0.77374299999999996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0.69837590000000005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0.77481840000000002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0.72892939999999995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0.691689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0.75637390000000004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0.64676619999999996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0.8070176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0.80582520000000002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0.83522730000000001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0.82098760000000004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0.93442619999999998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0.95441600000000004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0.92010309999999995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0.95043730000000004</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0.93959729999999997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0.70879119999999995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0.75852269999999999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0.77461139999999995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0.70262389999999997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0.79729729999999999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0.94617560000000001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0.95918369999999997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0.94277929999999999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0.97049180000000002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0.94718309999999994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0.8289086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0.80851070000000003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0.84149859999999999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0.83392230000000001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0.89260139999999999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0.91919189999999995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0.92654029999999998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0.91061460000000005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0.90801189999999998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2.7958799999999999E-2</c:v>
                </c:pt>
                <c:pt idx="1">
                  <c:v>3.7583600000000002E-2</c:v>
                </c:pt>
                <c:pt idx="2">
                  <c:v>6.2059299999999998E-2</c:v>
                </c:pt>
                <c:pt idx="3">
                  <c:v>7.98677E-2</c:v>
                </c:pt>
                <c:pt idx="4">
                  <c:v>2.6724999999999999E-2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5.9690100000000003E-2</c:v>
                </c:pt>
                <c:pt idx="1">
                  <c:v>8.3245200000000005E-2</c:v>
                </c:pt>
                <c:pt idx="2">
                  <c:v>0.1221783</c:v>
                </c:pt>
                <c:pt idx="3">
                  <c:v>9.5602599999999996E-2</c:v>
                </c:pt>
                <c:pt idx="4">
                  <c:v>5.1205500000000001E-2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1.8656099999999998E-2</c:v>
                </c:pt>
                <c:pt idx="1">
                  <c:v>7.8628600000000007E-2</c:v>
                </c:pt>
                <c:pt idx="2">
                  <c:v>0.10346950000000001</c:v>
                </c:pt>
                <c:pt idx="3">
                  <c:v>6.2613699999999994E-2</c:v>
                </c:pt>
                <c:pt idx="4">
                  <c:v>2.8135E-2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0.9145278</c:v>
                </c:pt>
                <c:pt idx="1">
                  <c:v>0.80190919999999999</c:v>
                </c:pt>
                <c:pt idx="2">
                  <c:v>0.7816919</c:v>
                </c:pt>
                <c:pt idx="3">
                  <c:v>0.80804690000000001</c:v>
                </c:pt>
                <c:pt idx="4">
                  <c:v>0.94440979999999997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0.78756479999999995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0.81693990000000005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0.81865290000000002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0.83183180000000001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0.84415580000000001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0.80689659999999996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0.8861985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0.82805430000000002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0.85561500000000001</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0.85994400000000004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0.66751919999999998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0.75138119999999997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0.74093260000000005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0.74626859999999995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0.7377049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0.57142859999999995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0.57692310000000002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0.57819900000000002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0.72159090000000004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0.81176470000000001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0.82399999999999995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0.8054711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0.8486842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0.74074070000000003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0.76283619999999996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0.7652582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0.74594590000000005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0.75287349999999997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0.78163769999999999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0.81937170000000004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0.77804879999999998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0.78674350000000004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0.83231710000000003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0.70168070000000005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0.79166669999999995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0.78321680000000005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0.70512819999999998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0.80382779999999998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0.73720929999999996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0.77536229999999995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0.78472220000000004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0.76944449999999998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0.78531070000000003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0.90625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0.92647060000000003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0.92032970000000003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0.92052979999999995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0.91780819999999996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0.15004049999999999</c:v>
                </c:pt>
                <c:pt idx="1">
                  <c:v>9.0599600000000002E-2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0.124698</c:v>
                </c:pt>
                <c:pt idx="1">
                  <c:v>0.1222973</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9.6865999999999994E-2</c:v>
                </c:pt>
                <c:pt idx="1">
                  <c:v>0.14977969999999999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0.77343790000000001</c:v>
                </c:pt>
                <c:pt idx="1">
                  <c:v>0.70303269999999995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0.98918919999999999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0.9945946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0.98522169999999998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0.99418600000000001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0.98039220000000005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0.92181069999999998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0.96396400000000004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0.95967740000000001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0.93867920000000005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0.93548390000000003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0.61202190000000001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0.69540230000000003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0.67630060000000003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0.6776316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0.68617019999999995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0.77094969999999996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0.71739129999999995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0.74842770000000003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0.81410260000000001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0.6149732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0.73446330000000004</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0.74585630000000003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0.60645159999999998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0.69934640000000003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0.73619630000000003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0.77622380000000002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0.69172929999999999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0.77595630000000004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0.7958115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0.82911389999999996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0.86387429999999998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0.88524590000000003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0.87425149999999996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0.87425149999999996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0.76612899999999995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0.80821920000000003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0.8074867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0.802589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0.79677419999999999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0.86021510000000001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0.89714280000000002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0.86516850000000001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0.88461540000000005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0.88815789999999994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0.1184813</c:v>
                </c:pt>
                <c:pt idx="1">
                  <c:v>0.128691</c:v>
                </c:pt>
                <c:pt idx="2">
                  <c:v>8.9395699999999995E-2</c:v>
                </c:pt>
                <c:pt idx="3">
                  <c:v>5.0660700000000003E-2</c:v>
                </c:pt>
                <c:pt idx="4">
                  <c:v>6.8763500000000005E-2</c:v>
                </c:pt>
                <c:pt idx="5">
                  <c:v>0.12840299999999999</c:v>
                </c:pt>
                <c:pt idx="6">
                  <c:v>9.1783900000000002E-2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0.1294033</c:v>
                </c:pt>
                <c:pt idx="1">
                  <c:v>0.1524383</c:v>
                </c:pt>
                <c:pt idx="2">
                  <c:v>0.14206730000000001</c:v>
                </c:pt>
                <c:pt idx="3">
                  <c:v>0.14067760000000001</c:v>
                </c:pt>
                <c:pt idx="4">
                  <c:v>0.15018200000000001</c:v>
                </c:pt>
                <c:pt idx="5">
                  <c:v>0.12178029999999999</c:v>
                </c:pt>
                <c:pt idx="6">
                  <c:v>0.10295609999999999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0.15633830000000001</c:v>
                </c:pt>
                <c:pt idx="1">
                  <c:v>0.1062751</c:v>
                </c:pt>
                <c:pt idx="2">
                  <c:v>0.1088108</c:v>
                </c:pt>
                <c:pt idx="3">
                  <c:v>9.6554600000000004E-2</c:v>
                </c:pt>
                <c:pt idx="4">
                  <c:v>0.21109330000000001</c:v>
                </c:pt>
                <c:pt idx="5">
                  <c:v>9.4524700000000003E-2</c:v>
                </c:pt>
                <c:pt idx="6">
                  <c:v>7.3013800000000004E-2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0.81153200000000003</c:v>
                </c:pt>
                <c:pt idx="1">
                  <c:v>0.6657729</c:v>
                </c:pt>
                <c:pt idx="2">
                  <c:v>0.78127080000000004</c:v>
                </c:pt>
                <c:pt idx="3">
                  <c:v>0.79670300000000005</c:v>
                </c:pt>
                <c:pt idx="4">
                  <c:v>0.68916379999999999</c:v>
                </c:pt>
                <c:pt idx="5">
                  <c:v>0.90516540000000001</c:v>
                </c:pt>
                <c:pt idx="6">
                  <c:v>0.91468260000000001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0.8743455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0.89325849999999996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0.87567569999999995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0.84662570000000004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0.92405060000000006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0.81012660000000003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0.87581699999999996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0.82926829999999996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0.86029409999999995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0.91176469999999998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0.83707860000000001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0.83832340000000005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0.83832340000000005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0.76315789999999994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0.82222220000000001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0.90322579999999997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0.73913039999999997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0.89583330000000005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0.90816319999999995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0.959596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0.93478260000000002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0.92424240000000002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0.85204080000000004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0.78735630000000001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0.82777780000000001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0.85234900000000002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0.9013158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0.74100719999999998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0.70886079999999996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0.74441690000000005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0.77053830000000001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0.69476740000000003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0.83673470000000005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0.87755099999999997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5.3605399999999997E-2</c:v>
                </c:pt>
                <c:pt idx="1">
                  <c:v>5.7686399999999999E-2</c:v>
                </c:pt>
                <c:pt idx="2">
                  <c:v>0.26477440000000002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6.0846799999999999E-2</c:v>
                </c:pt>
                <c:pt idx="1">
                  <c:v>0.1032733</c:v>
                </c:pt>
                <c:pt idx="2">
                  <c:v>0.16017429999999999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4.5731300000000003E-2</c:v>
                </c:pt>
                <c:pt idx="1">
                  <c:v>7.4674299999999999E-2</c:v>
                </c:pt>
                <c:pt idx="2">
                  <c:v>0.11154790000000001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0.92705780000000004</c:v>
                </c:pt>
                <c:pt idx="1">
                  <c:v>0.77051979999999998</c:v>
                </c:pt>
                <c:pt idx="2">
                  <c:v>0.82333820000000002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0.87878789999999996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0.78461539999999996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0.82022470000000003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0.76821189999999995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0.53105590000000003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0.55709339999999996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0.60661759999999998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0.5887097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0.59289619999999998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0.56857139999999995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0.58288770000000001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0.64784059999999999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0.61267609999999995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0.83448270000000002</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0.87279150000000005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0.87043190000000004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0.86821709999999996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0.88047810000000004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0.68907560000000001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0.72346370000000004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0.71349870000000004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0.72063489999999997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0.73754160000000002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0.67424240000000002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0.74005310000000002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0.7571059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0.76993860000000003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0.72289159999999997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0.48108109999999998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0.46698109999999998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0.53299490000000005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0.54404149999999996</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0.51086960000000003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0.58579879999999995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0.58389259999999998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0.16527800000000001</c:v>
                </c:pt>
                <c:pt idx="1">
                  <c:v>8.8732900000000003E-2</c:v>
                </c:pt>
                <c:pt idx="2">
                  <c:v>4.3194799999999998E-2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0.101483</c:v>
                </c:pt>
                <c:pt idx="1">
                  <c:v>6.9094299999999997E-2</c:v>
                </c:pt>
                <c:pt idx="2">
                  <c:v>2.84062E-2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6.5356300000000006E-2</c:v>
                </c:pt>
                <c:pt idx="1">
                  <c:v>2.7033000000000001E-2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0.74081319999999995</c:v>
                </c:pt>
                <c:pt idx="1">
                  <c:v>0.9305698</c:v>
                </c:pt>
                <c:pt idx="2">
                  <c:v>0.97355590000000003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0.54006969999999999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0.608541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0.65292099999999997</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0.68821290000000002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0.63524590000000003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0.84869969999999995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0.85856080000000001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0.87383169999999999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0.81976740000000003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0.87621360000000004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0.89583330000000005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0.90533980000000003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0.90988369999999996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0.88787879999999997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0.65830719999999998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0.63851349999999996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0.65923569999999998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0.66431090000000004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0.67803029999999997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0.79411759999999998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0.84848489999999999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0.77604169999999995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0.74358979999999997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0.30303029999999997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0.40366970000000002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0.40404040000000002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0.29545450000000001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0.35869570000000001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8.7317076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8.8137751000000009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8.7535886999999999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8.9034089999999999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8.8925371000000002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0.50697669999999995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0.52380959999999999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0.52734380000000003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0.50236959999999997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0.51832460000000002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2.6824299999999999E-2</c:v>
                </c:pt>
                <c:pt idx="1">
                  <c:v>3.3204699999999997E-2</c:v>
                </c:pt>
                <c:pt idx="2">
                  <c:v>4.29567E-2</c:v>
                </c:pt>
                <c:pt idx="3">
                  <c:v>0.11331090000000001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8.1604300000000005E-2</c:v>
                </c:pt>
                <c:pt idx="1">
                  <c:v>8.3999699999999997E-2</c:v>
                </c:pt>
                <c:pt idx="2">
                  <c:v>8.2672399999999993E-2</c:v>
                </c:pt>
                <c:pt idx="3">
                  <c:v>0.13323289999999999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7.1944400000000006E-2</c:v>
                </c:pt>
                <c:pt idx="1">
                  <c:v>0.12333529999999999</c:v>
                </c:pt>
                <c:pt idx="2">
                  <c:v>3.8711000000000002E-2</c:v>
                </c:pt>
                <c:pt idx="3">
                  <c:v>0.14083879999999999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0.83558829999999995</c:v>
                </c:pt>
                <c:pt idx="1">
                  <c:v>0.74968290000000004</c:v>
                </c:pt>
                <c:pt idx="2">
                  <c:v>0.85521809999999998</c:v>
                </c:pt>
                <c:pt idx="3">
                  <c:v>0.56758529999999996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7.1305400000000005E-2</c:v>
                </c:pt>
                <c:pt idx="1">
                  <c:v>0.14140829999999999</c:v>
                </c:pt>
                <c:pt idx="2">
                  <c:v>0.12333</c:v>
                </c:pt>
                <c:pt idx="3">
                  <c:v>3.9633599999999998E-2</c:v>
                </c:pt>
                <c:pt idx="4">
                  <c:v>0.15046229999999999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9.4294000000000003E-2</c:v>
                </c:pt>
                <c:pt idx="1">
                  <c:v>0.1205794</c:v>
                </c:pt>
                <c:pt idx="2">
                  <c:v>8.5535200000000006E-2</c:v>
                </c:pt>
                <c:pt idx="3">
                  <c:v>0.1165499</c:v>
                </c:pt>
                <c:pt idx="4">
                  <c:v>0.1296667</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3.8371500000000003E-2</c:v>
                </c:pt>
                <c:pt idx="1">
                  <c:v>7.4751799999999993E-2</c:v>
                </c:pt>
                <c:pt idx="2">
                  <c:v>4.3749700000000002E-2</c:v>
                </c:pt>
                <c:pt idx="3">
                  <c:v>0.20811389999999999</c:v>
                </c:pt>
                <c:pt idx="4">
                  <c:v>6.5468499999999999E-2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0.72730269999999997</c:v>
                </c:pt>
                <c:pt idx="1">
                  <c:v>0.72670129999999999</c:v>
                </c:pt>
                <c:pt idx="2">
                  <c:v>0.88600639999999997</c:v>
                </c:pt>
                <c:pt idx="3">
                  <c:v>0.60798059999999998</c:v>
                </c:pt>
                <c:pt idx="4">
                  <c:v>0.57586009999999999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Northern Care Alliance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361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935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6928926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1,003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00880252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4188228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65330870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090747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004068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760410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243083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588661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172367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616668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257321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444332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297272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415871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590399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633951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020561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424084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478649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24912483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10960257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37067695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53419345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98788605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3758855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88465409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08661622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33501419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89473373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57684082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90667760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27820503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143936418"/>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7877927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506150539"/>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54319414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56905811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5175630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89093658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9094230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83263601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41389162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62796720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13103042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75357772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01416533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95229573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55%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730352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61782184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50191901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27559751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38715365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80529054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26164392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32845415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89276655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97502577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34140017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05459127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77726227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56406347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84255552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46912721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65516549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06511469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38633655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748489" y="622300"/>
            <a:ext cx="353013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Northern Care Alliance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30523296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17942524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62673200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48616360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01663915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042753803"/>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7386898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2390406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18555471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09319930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1450127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03129654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08291081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67402560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49305684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35432960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30858306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95245617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00540360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49143340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93190894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13027985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28326162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71774695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05353725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43506571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07566370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27542747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06527119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12630620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28987429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248768280"/>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97176950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52952324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27122310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38669128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0088503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46325382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6970389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45828452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9436218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99283742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5060903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56475320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95889999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98099948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22020557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98397716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54290221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14234770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23586945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4611337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65483052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28066017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72293752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31603567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76180228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41399336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12247797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90166050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62757762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57340541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19148583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13383778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1644146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87039198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7488407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153469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251419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053727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509124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36388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896233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635493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72945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866595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1988759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005302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635766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303867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834898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149996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782944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78036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506489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2292153"/>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559759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221285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091669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332574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402499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126508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991515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40795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96409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04184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786036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001936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706139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650018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734717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11105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693785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51224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154293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818035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016092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517345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871823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022486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165218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662305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140554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481804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800526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236516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001259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987823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923799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792628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12999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39928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26195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217965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564627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206123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579842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880006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32698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040693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93892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553097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239773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310566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608970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152091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901963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5900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462652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534334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551828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215087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57551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45414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313523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678806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317482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524457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789070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314439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587838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940115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283488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977527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939519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71174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754227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147532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237015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423212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476015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103583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194820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935159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559313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311607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050812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543227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746697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627765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851045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73265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92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655260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63127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296056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072875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39686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515611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325732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046873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933881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723601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363087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788223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600448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602554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446456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761792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748489" y="622300"/>
            <a:ext cx="3530134" cy="276999"/>
          </a:xfrm>
          <a:prstGeom prst="rect">
            <a:avLst/>
          </a:prstGeom>
          <a:noFill/>
        </p:spPr>
        <p:txBody>
          <a:bodyPr wrap="none" rtlCol="0">
            <a:spAutoFit/>
          </a:bodyPr>
          <a:lstStyle/>
          <a:p>
            <a:pPr algn="r"/>
            <a:r>
              <a:rPr lang="en-GB" sz="1200" b="1" noProof="0">
                <a:solidFill>
                  <a:srgbClr val="336E9F"/>
                </a:solidFill>
                <a:latin typeface="Arial"/>
                <a:cs typeface="Arial"/>
              </a:rPr>
              <a:t>Northern Care Alliance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25608</Words>
  <Application>Microsoft Office PowerPoint</Application>
  <PresentationFormat>Custom</PresentationFormat>
  <Paragraphs>6506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