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5.6613200000000002E-2</c:v>
                </c:pt>
                <c:pt idx="1">
                  <c:v>5.9681900000000003E-2</c:v>
                </c:pt>
                <c:pt idx="2">
                  <c:v>5.3810299999999998E-2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5.8944999999999997E-2</c:v>
                </c:pt>
                <c:pt idx="1">
                  <c:v>8.9460999999999999E-2</c:v>
                </c:pt>
                <c:pt idx="2">
                  <c:v>3.6944499999999998E-2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5.67649E-2</c:v>
                </c:pt>
                <c:pt idx="1">
                  <c:v>6.4639500000000003E-2</c:v>
                </c:pt>
                <c:pt idx="2">
                  <c:v>2.5180399999999999E-2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0.88097619999999999</c:v>
                </c:pt>
                <c:pt idx="1">
                  <c:v>0.81320150000000002</c:v>
                </c:pt>
                <c:pt idx="2">
                  <c:v>0.96339969999999997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2.9268200000000001E-2</c:v>
                </c:pt>
                <c:pt idx="1">
                  <c:v>0.115814</c:v>
                </c:pt>
                <c:pt idx="2">
                  <c:v>0.32218380000000002</c:v>
                </c:pt>
                <c:pt idx="3">
                  <c:v>4.0219299999999999E-2</c:v>
                </c:pt>
                <c:pt idx="4">
                  <c:v>0.12671099999999999</c:v>
                </c:pt>
                <c:pt idx="5">
                  <c:v>7.8685099999999994E-2</c:v>
                </c:pt>
                <c:pt idx="6">
                  <c:v>5.2447100000000003E-2</c:v>
                </c:pt>
                <c:pt idx="7">
                  <c:v>0.20440120000000001</c:v>
                </c:pt>
                <c:pt idx="8">
                  <c:v>9.5667600000000005E-2</c:v>
                </c:pt>
                <c:pt idx="9">
                  <c:v>0.14897560000000001</c:v>
                </c:pt>
                <c:pt idx="10">
                  <c:v>0.1093157</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6.7285300000000006E-2</c:v>
                </c:pt>
                <c:pt idx="1">
                  <c:v>7.7987500000000001E-2</c:v>
                </c:pt>
                <c:pt idx="2">
                  <c:v>9.5945500000000003E-2</c:v>
                </c:pt>
                <c:pt idx="3">
                  <c:v>0.14970890000000001</c:v>
                </c:pt>
                <c:pt idx="4">
                  <c:v>0.13529340000000001</c:v>
                </c:pt>
                <c:pt idx="5">
                  <c:v>7.6396199999999997E-2</c:v>
                </c:pt>
                <c:pt idx="6">
                  <c:v>8.4596500000000005E-2</c:v>
                </c:pt>
                <c:pt idx="7">
                  <c:v>0.1090434</c:v>
                </c:pt>
                <c:pt idx="8">
                  <c:v>0.1581379</c:v>
                </c:pt>
                <c:pt idx="9">
                  <c:v>0.14310220000000001</c:v>
                </c:pt>
                <c:pt idx="10">
                  <c:v>0.1772696</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6.4350000000000004E-2</c:v>
                </c:pt>
                <c:pt idx="1">
                  <c:v>5.3344999999999997E-2</c:v>
                </c:pt>
                <c:pt idx="2">
                  <c:v>3.8161300000000002E-2</c:v>
                </c:pt>
                <c:pt idx="3">
                  <c:v>0.14081869999999999</c:v>
                </c:pt>
                <c:pt idx="4">
                  <c:v>9.7825599999999999E-2</c:v>
                </c:pt>
                <c:pt idx="5">
                  <c:v>5.3708499999999999E-2</c:v>
                </c:pt>
                <c:pt idx="6">
                  <c:v>7.5539999999999996E-2</c:v>
                </c:pt>
                <c:pt idx="7">
                  <c:v>3.3599200000000003E-2</c:v>
                </c:pt>
                <c:pt idx="8">
                  <c:v>0.1147157</c:v>
                </c:pt>
                <c:pt idx="9">
                  <c:v>0.1195085</c:v>
                </c:pt>
                <c:pt idx="10">
                  <c:v>6.4865099999999995E-2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0.86907659999999998</c:v>
                </c:pt>
                <c:pt idx="1">
                  <c:v>0.88904000000000005</c:v>
                </c:pt>
                <c:pt idx="2">
                  <c:v>0.89219459999999995</c:v>
                </c:pt>
                <c:pt idx="3">
                  <c:v>0.77236170000000004</c:v>
                </c:pt>
                <c:pt idx="4">
                  <c:v>0.86950170000000004</c:v>
                </c:pt>
                <c:pt idx="5">
                  <c:v>0.83412569999999997</c:v>
                </c:pt>
                <c:pt idx="6">
                  <c:v>0.83905030000000003</c:v>
                </c:pt>
                <c:pt idx="7">
                  <c:v>0.87180840000000004</c:v>
                </c:pt>
                <c:pt idx="8">
                  <c:v>0.70493300000000003</c:v>
                </c:pt>
                <c:pt idx="9">
                  <c:v>0.78495239999999999</c:v>
                </c:pt>
                <c:pt idx="10">
                  <c:v>0.83792160000000004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0.1421248</c:v>
                </c:pt>
                <c:pt idx="1">
                  <c:v>9.4104099999999996E-2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8.58738E-2</c:v>
                </c:pt>
                <c:pt idx="1">
                  <c:v>8.0543400000000001E-2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7.2643700000000005E-2</c:v>
                </c:pt>
                <c:pt idx="1">
                  <c:v>0.1125303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0.84799720000000001</c:v>
                </c:pt>
                <c:pt idx="1">
                  <c:v>0.78463989999999995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0.22225030000000001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0.3687877</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0.1889731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8.6877917999999994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4.4220599999999999E-2</c:v>
                </c:pt>
                <c:pt idx="1">
                  <c:v>6.8035999999999999E-2</c:v>
                </c:pt>
                <c:pt idx="2">
                  <c:v>0.13609070000000001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5.0167299999999998E-2</c:v>
                </c:pt>
                <c:pt idx="1">
                  <c:v>6.47784E-2</c:v>
                </c:pt>
                <c:pt idx="2">
                  <c:v>0.19850319999999999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4.0351600000000001E-2</c:v>
                </c:pt>
                <c:pt idx="1">
                  <c:v>3.89054E-2</c:v>
                </c:pt>
                <c:pt idx="2">
                  <c:v>0.1727814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0.86326040000000004</c:v>
                </c:pt>
                <c:pt idx="1">
                  <c:v>0.8360474</c:v>
                </c:pt>
                <c:pt idx="2">
                  <c:v>0.4048118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8.9779499999999998E-2</c:v>
                </c:pt>
                <c:pt idx="1">
                  <c:v>0.1576911</c:v>
                </c:pt>
                <c:pt idx="2">
                  <c:v>0.1106105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0.1654031</c:v>
                </c:pt>
                <c:pt idx="1">
                  <c:v>0.1000735</c:v>
                </c:pt>
                <c:pt idx="2">
                  <c:v>9.0599600000000002E-2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0.15177370000000001</c:v>
                </c:pt>
                <c:pt idx="1">
                  <c:v>5.6290300000000001E-2</c:v>
                </c:pt>
                <c:pt idx="2">
                  <c:v>9.3648300000000004E-2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0.28153879999999998</c:v>
                </c:pt>
                <c:pt idx="1">
                  <c:v>0.72774450000000002</c:v>
                </c:pt>
                <c:pt idx="2">
                  <c:v>0.61075250000000003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0.1566997</c:v>
                </c:pt>
                <c:pt idx="1">
                  <c:v>0.1040455</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0.1113343</c:v>
                </c:pt>
                <c:pt idx="1">
                  <c:v>0.2297256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0.1160693</c:v>
                </c:pt>
                <c:pt idx="1">
                  <c:v>0.3657012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0.35591119999999998</c:v>
                </c:pt>
                <c:pt idx="1">
                  <c:v>0.3702937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5.9514400000000002E-2</c:v>
                </c:pt>
                <c:pt idx="1">
                  <c:v>0.1592518</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0.1107527</c:v>
                </c:pt>
                <c:pt idx="1">
                  <c:v>0.13004189999999999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0.12883849999999999</c:v>
                </c:pt>
                <c:pt idx="1">
                  <c:v>0.1031459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0.58261879999999999</c:v>
                </c:pt>
                <c:pt idx="1">
                  <c:v>0.55759420000000004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0.76789589999999996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0.72947759999999995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0.72804049999999998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0.81910570000000005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0.82599120000000004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0.82536759999999998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0.82799330000000004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0.83269959999999998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0.92827000000000004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0.94352939999999996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0.91907510000000003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0.92021269999999999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0.93280629999999998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0.1452763</c:v>
                </c:pt>
                <c:pt idx="1">
                  <c:v>0.26558789999999999</c:v>
                </c:pt>
                <c:pt idx="2">
                  <c:v>0.1331138</c:v>
                </c:pt>
                <c:pt idx="3">
                  <c:v>0.14105409999999999</c:v>
                </c:pt>
                <c:pt idx="4">
                  <c:v>6.8663100000000005E-2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7.1638599999999997E-2</c:v>
                </c:pt>
                <c:pt idx="1">
                  <c:v>7.2566699999999998E-2</c:v>
                </c:pt>
                <c:pt idx="2">
                  <c:v>6.6031000000000006E-2</c:v>
                </c:pt>
                <c:pt idx="3">
                  <c:v>5.4929100000000002E-2</c:v>
                </c:pt>
                <c:pt idx="4">
                  <c:v>7.2697600000000001E-2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7.0394799999999993E-2</c:v>
                </c:pt>
                <c:pt idx="1">
                  <c:v>7.5385499999999994E-2</c:v>
                </c:pt>
                <c:pt idx="2">
                  <c:v>9.8119999999999999E-2</c:v>
                </c:pt>
                <c:pt idx="3">
                  <c:v>6.4956100000000003E-2</c:v>
                </c:pt>
                <c:pt idx="4">
                  <c:v>6.7620299999999994E-2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0.84888339999999995</c:v>
                </c:pt>
                <c:pt idx="1">
                  <c:v>0.73292449999999998</c:v>
                </c:pt>
                <c:pt idx="2">
                  <c:v>0.75679529999999995</c:v>
                </c:pt>
                <c:pt idx="3">
                  <c:v>0.86033329999999997</c:v>
                </c:pt>
                <c:pt idx="4">
                  <c:v>0.84476410000000002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0.76086960000000003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0.73883160000000003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0.81493510000000002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0.78321680000000005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0.61928930000000004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0.6074271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0.63073400000000002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0.64349780000000001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0.63679249999999998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0.79107139999999998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0.73764260000000004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0.78253969999999995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0.79268289999999997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0.76268409999999998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0.75179859999999998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0.67175569999999996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0.76837060000000001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0.75153369999999997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0.73190789999999994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0.73904760000000003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0.76600000000000001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0.84924619999999995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0.85436889999999999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0.85159010000000002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0.95325199999999999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0.95185180000000003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0.94896029999999998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0.80121699999999996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0.75824179999999997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0.78107610000000005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0.77702700000000002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0.7674858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0.98093220000000003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0.96503499999999998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0.98019800000000001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0.93984959999999995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0.96382979999999996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0.8470067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0.82843140000000004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0.81139490000000003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0.81081080000000005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0.92923650000000002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0.90335299999999996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0.90536280000000002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0.87521970000000004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3.5484099999999998E-2</c:v>
                </c:pt>
                <c:pt idx="1">
                  <c:v>4.7982700000000003E-2</c:v>
                </c:pt>
                <c:pt idx="2">
                  <c:v>7.0579299999999998E-2</c:v>
                </c:pt>
                <c:pt idx="3">
                  <c:v>9.1162400000000005E-2</c:v>
                </c:pt>
                <c:pt idx="4">
                  <c:v>3.3111599999999998E-2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4.4639600000000002E-2</c:v>
                </c:pt>
                <c:pt idx="1">
                  <c:v>6.2447099999999998E-2</c:v>
                </c:pt>
                <c:pt idx="2">
                  <c:v>0.10513840000000001</c:v>
                </c:pt>
                <c:pt idx="3">
                  <c:v>7.3013099999999997E-2</c:v>
                </c:pt>
                <c:pt idx="4">
                  <c:v>3.8432399999999999E-2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2.6181400000000001E-2</c:v>
                </c:pt>
                <c:pt idx="1">
                  <c:v>8.9027599999999998E-2</c:v>
                </c:pt>
                <c:pt idx="2">
                  <c:v>0.1119894</c:v>
                </c:pt>
                <c:pt idx="3">
                  <c:v>7.3908500000000002E-2</c:v>
                </c:pt>
                <c:pt idx="4">
                  <c:v>3.45216E-2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0.9318748</c:v>
                </c:pt>
                <c:pt idx="1">
                  <c:v>0.82793919999999999</c:v>
                </c:pt>
                <c:pt idx="2">
                  <c:v>0.71924560000000004</c:v>
                </c:pt>
                <c:pt idx="3">
                  <c:v>0.76563519999999996</c:v>
                </c:pt>
                <c:pt idx="4">
                  <c:v>0.94801599999999997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0.84090909999999996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0.80652170000000001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0.83716820000000003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0.82986110000000002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0.84321219999999997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0.88848919999999998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0.86450380000000004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0.88038280000000002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0.88702289999999995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0.86229509999999998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0.72709159999999995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0.6973684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0.70018279999999999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0.71724140000000003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0.69532709999999998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0.49127910000000002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0.54107649999999996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0.53312300000000001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0.75442480000000001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0.79770110000000005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0.85608859999999998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0.84257599999999999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0.84923669999999996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0.80909089999999995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0.78640779999999999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0.78260870000000005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0.77726569999999995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0.78631050000000002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0.82791579999999998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0.82231399999999999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0.82465279999999996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0.80844159999999998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0.81349910000000003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0.71586720000000004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0.71785710000000003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0.64784059999999999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0.66993460000000005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0.77313980000000004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0.76833980000000002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0.75762439999999998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0.78052549999999998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0.74123539999999999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0.92226889999999995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0.89213480000000001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0.92500000000000004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0.94332720000000003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0.90998040000000002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0.16446140000000001</c:v>
                </c:pt>
                <c:pt idx="1">
                  <c:v>0.1074021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9.58561E-2</c:v>
                </c:pt>
                <c:pt idx="1">
                  <c:v>8.8692400000000005E-2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0.11128689999999999</c:v>
                </c:pt>
                <c:pt idx="1">
                  <c:v>0.16658220000000001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0.76935869999999995</c:v>
                </c:pt>
                <c:pt idx="1">
                  <c:v>0.63105880000000003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0.99585060000000003</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0.98979589999999995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0.98347110000000004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0.98484850000000002</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0.98701300000000003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0.9442509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0.9140625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0.959596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0.93617019999999995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0.91156459999999995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0.65652169999999999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0.65470850000000003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0.70689650000000004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0.67045460000000001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0.6303318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0.77872339999999995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0.71491229999999995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0.7584746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0.67592589999999997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0.67234050000000001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0.69696970000000003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0.74058570000000001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0.69343069999999996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0.65898619999999997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0.54639170000000004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0.64640889999999995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0.77339899999999995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0.70562769999999997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0.70879119999999995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0.79253110000000004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0.80686690000000005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0.83196720000000002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0.74208149999999995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0.92358799999999996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0.87732339999999998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0.93243240000000005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0.89096580000000003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0.79218109999999997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0.78401730000000003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0.80430880000000005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0.78910369999999996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0.78719399999999995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0.88412020000000002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0.89035089999999995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0.88333329999999999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0.8819188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0.85446009999999994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0.12847529999999999</c:v>
                </c:pt>
                <c:pt idx="1">
                  <c:v>0.1397542</c:v>
                </c:pt>
                <c:pt idx="2">
                  <c:v>0.100589</c:v>
                </c:pt>
                <c:pt idx="3">
                  <c:v>6.0801599999999997E-2</c:v>
                </c:pt>
                <c:pt idx="4">
                  <c:v>7.9911499999999996E-2</c:v>
                </c:pt>
                <c:pt idx="5">
                  <c:v>0.13791249999999999</c:v>
                </c:pt>
                <c:pt idx="6">
                  <c:v>9.9537100000000003E-2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0.1094152</c:v>
                </c:pt>
                <c:pt idx="1">
                  <c:v>0.13031190000000001</c:v>
                </c:pt>
                <c:pt idx="2">
                  <c:v>0.1196808</c:v>
                </c:pt>
                <c:pt idx="3">
                  <c:v>0.12039569999999999</c:v>
                </c:pt>
                <c:pt idx="4">
                  <c:v>0.12788579999999999</c:v>
                </c:pt>
                <c:pt idx="5">
                  <c:v>0.1027614</c:v>
                </c:pt>
                <c:pt idx="6">
                  <c:v>8.7449799999999994E-2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0.16633229999999999</c:v>
                </c:pt>
                <c:pt idx="1">
                  <c:v>0.11733830000000001</c:v>
                </c:pt>
                <c:pt idx="2">
                  <c:v>0.120004</c:v>
                </c:pt>
                <c:pt idx="3">
                  <c:v>0.1066955</c:v>
                </c:pt>
                <c:pt idx="4">
                  <c:v>0.22224140000000001</c:v>
                </c:pt>
                <c:pt idx="5">
                  <c:v>0.1040341</c:v>
                </c:pt>
                <c:pt idx="6">
                  <c:v>8.0767000000000005E-2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0.73973310000000003</c:v>
                </c:pt>
                <c:pt idx="1">
                  <c:v>0.70431350000000004</c:v>
                </c:pt>
                <c:pt idx="2">
                  <c:v>0.66336340000000005</c:v>
                </c:pt>
                <c:pt idx="3">
                  <c:v>0.67172149999999997</c:v>
                </c:pt>
                <c:pt idx="4">
                  <c:v>0.62819899999999995</c:v>
                </c:pt>
                <c:pt idx="5">
                  <c:v>0.80592430000000004</c:v>
                </c:pt>
                <c:pt idx="6">
                  <c:v>0.84584329999999996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0.89583330000000005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0.88793100000000003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0.90082649999999997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0.87410069999999995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0.84931500000000004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0.86320750000000002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0.85024149999999998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0.84810129999999995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0.81151830000000003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0.90508469999999996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0.88607599999999997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0.83164979999999999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0.80487810000000004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0.91891889999999998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0.84313729999999998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0.87068959999999995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0.82399999999999995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0.74166670000000001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0.7758621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0.89542480000000002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0.87969920000000001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0.88815789999999994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0.88484850000000004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0.89349109999999998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0.82372880000000004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0.86274510000000004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0.88253970000000004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0.88414630000000005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0.88993710000000004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0.79567779999999999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0.83835179999999998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0.78787879999999999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0.83495149999999996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0.78448280000000004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0.75590550000000001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0.72881359999999995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0.70434779999999997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6.1030899999999999E-2</c:v>
                </c:pt>
                <c:pt idx="1">
                  <c:v>6.6091700000000003E-2</c:v>
                </c:pt>
                <c:pt idx="2">
                  <c:v>0.27270830000000001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4.5995899999999999E-2</c:v>
                </c:pt>
                <c:pt idx="1">
                  <c:v>8.6462600000000001E-2</c:v>
                </c:pt>
                <c:pt idx="2">
                  <c:v>0.14430660000000001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5.3156799999999997E-2</c:v>
                </c:pt>
                <c:pt idx="1">
                  <c:v>8.3079600000000003E-2</c:v>
                </c:pt>
                <c:pt idx="2">
                  <c:v>0.1194817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0.90708069999999996</c:v>
                </c:pt>
                <c:pt idx="1">
                  <c:v>0.73943190000000003</c:v>
                </c:pt>
                <c:pt idx="2">
                  <c:v>0.6814344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0.83892619999999996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0.86585369999999995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0.86982250000000005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0.80322579999999999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0.86102719999999999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0.83699060000000003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0.49394670000000002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0.50639380000000001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0.54285720000000004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0.55674520000000005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0.55150220000000005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0.60327200000000003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0.56437769999999998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0.57194900000000004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0.61050720000000003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0.61940300000000004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0.84556960000000003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0.85978840000000001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0.88018439999999998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0.90243899999999999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0.686747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0.67467250000000001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0.70534070000000004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0.73110719999999996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0.69724770000000003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0.75623799999999997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0.72597129999999999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0.72949390000000003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0.74629319999999999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0.74956210000000001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0.37333329999999998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0.35816619999999999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0.56680160000000002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0.5263158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0.5887097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0.61867700000000003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0.55932210000000004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0.177232</c:v>
                </c:pt>
                <c:pt idx="1">
                  <c:v>9.5801399999999995E-2</c:v>
                </c:pt>
                <c:pt idx="2">
                  <c:v>4.6340800000000001E-2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7.7575099999999994E-2</c:v>
                </c:pt>
                <c:pt idx="1">
                  <c:v>5.4957199999999998E-2</c:v>
                </c:pt>
                <c:pt idx="2">
                  <c:v>2.5260299999999999E-2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7.7310299999999998E-2</c:v>
                </c:pt>
                <c:pt idx="1">
                  <c:v>3.41015E-2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0.6948512</c:v>
                </c:pt>
                <c:pt idx="1">
                  <c:v>0.91388380000000002</c:v>
                </c:pt>
                <c:pt idx="2">
                  <c:v>0.98737059999999999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0.53950949999999998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0.54491020000000001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0.56511060000000002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0.64953269999999996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0.58767769999999997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0.90072200000000002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0.85658909999999999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0.84814210000000001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0.84890969999999999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0.83361070000000004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0.91160220000000003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0.8580122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0.87542089999999995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0.89072850000000003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0.8643478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0.57582940000000005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0.59351620000000005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0.62268040000000002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0.65725809999999996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0.60729610000000001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0.75770930000000003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0.72811060000000005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0.7759336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0.83396230000000005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0.73251029999999995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0.35344829999999999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0.27522940000000001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0.34862379999999998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0.35344829999999999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0.28225810000000001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8.9777775000000002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8.7119999000000004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8.8413219000000005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8.8070736000000007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8.6877136000000004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0.40243899999999999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0.3974763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0.37362640000000003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0.39237060000000001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0.38690479999999999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3.6483099999999997E-2</c:v>
                </c:pt>
                <c:pt idx="1">
                  <c:v>4.3022699999999997E-2</c:v>
                </c:pt>
                <c:pt idx="2">
                  <c:v>5.2040000000000003E-2</c:v>
                </c:pt>
                <c:pt idx="3">
                  <c:v>0.1255781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6.2286800000000003E-2</c:v>
                </c:pt>
                <c:pt idx="1">
                  <c:v>6.4363699999999996E-2</c:v>
                </c:pt>
                <c:pt idx="2">
                  <c:v>6.4505699999999999E-2</c:v>
                </c:pt>
                <c:pt idx="3">
                  <c:v>0.1086984</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8.1603200000000001E-2</c:v>
                </c:pt>
                <c:pt idx="1">
                  <c:v>0.1331533</c:v>
                </c:pt>
                <c:pt idx="2">
                  <c:v>4.7794400000000001E-2</c:v>
                </c:pt>
                <c:pt idx="3">
                  <c:v>0.15310599999999999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0.8138474</c:v>
                </c:pt>
                <c:pt idx="1">
                  <c:v>0.78465050000000003</c:v>
                </c:pt>
                <c:pt idx="2">
                  <c:v>0.84653929999999999</c:v>
                </c:pt>
                <c:pt idx="3">
                  <c:v>0.53791949999999999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8.2501900000000003E-2</c:v>
                </c:pt>
                <c:pt idx="1">
                  <c:v>0.15221889999999999</c:v>
                </c:pt>
                <c:pt idx="2">
                  <c:v>0.1324255</c:v>
                </c:pt>
                <c:pt idx="3">
                  <c:v>5.4590100000000003E-2</c:v>
                </c:pt>
                <c:pt idx="4">
                  <c:v>0.16616259999999999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7.1901000000000007E-2</c:v>
                </c:pt>
                <c:pt idx="1">
                  <c:v>9.8958099999999993E-2</c:v>
                </c:pt>
                <c:pt idx="2">
                  <c:v>6.7344200000000007E-2</c:v>
                </c:pt>
                <c:pt idx="3">
                  <c:v>8.6637000000000006E-2</c:v>
                </c:pt>
                <c:pt idx="4">
                  <c:v>9.8266000000000006E-2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4.9567899999999998E-2</c:v>
                </c:pt>
                <c:pt idx="1">
                  <c:v>8.5562399999999997E-2</c:v>
                </c:pt>
                <c:pt idx="2">
                  <c:v>5.2845299999999998E-2</c:v>
                </c:pt>
                <c:pt idx="3">
                  <c:v>0.2230704</c:v>
                </c:pt>
                <c:pt idx="4">
                  <c:v>8.1168799999999999E-2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0.74558480000000005</c:v>
                </c:pt>
                <c:pt idx="1">
                  <c:v>0.69466779999999995</c:v>
                </c:pt>
                <c:pt idx="2">
                  <c:v>0.85141330000000004</c:v>
                </c:pt>
                <c:pt idx="3">
                  <c:v>0.61606499999999997</c:v>
                </c:pt>
                <c:pt idx="4">
                  <c:v>0.54982850000000005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 West Anglia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616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1,146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56230265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02919312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616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72767185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616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28552919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540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616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926041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677998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101094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203584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461696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750468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706331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44130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012073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065228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723052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158056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700806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35624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969340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407098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59478438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04681739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38680055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25434353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67402182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06775985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8293486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29725089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63514263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98467506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65007624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6578550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5854472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90069916"/>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0200210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01513166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57554342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27936581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0220032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04211850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16250097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6360104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03028076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84013848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4393073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81371419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7555118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88404337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06867781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65583177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43326591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4378180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9775698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96249872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32240982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91716097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55570138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2002568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38392643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05196378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09512783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73304452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4010524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15076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North West Anglia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9883327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15735304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84334401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96799385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78708" y="622300"/>
            <a:ext cx="319991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 West Anglia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36481691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43500363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91225822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49986553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97498843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4176549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54363456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92995970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51494412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6197129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53873306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55956751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69137578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0589945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8073901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81393584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30671439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93459516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90468593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23639642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200749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23028933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70096253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72623106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78573367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3463861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67904823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10139096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51146266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19109332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00298233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29876222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29590629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2245097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96318947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85801752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0644133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95849487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73384177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9939791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30233223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26030956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11286015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46416280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47617329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83053365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08414334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16286059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49729049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47673607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0567687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9708995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00651520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11473292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80630381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53469830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98427586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04080860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66435820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64530110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15968001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93231623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76438977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32616704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7486664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4787446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7117800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259912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372561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477805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7708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873865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223332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633495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039157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803059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17914830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956695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211050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429587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909432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17947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889089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647956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827147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774953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65329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279716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957832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237425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077288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120677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133397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414903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146629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431357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386272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012074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213702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691395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085696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154335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571376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589409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845226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29114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897343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380900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401640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156395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948698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161973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809505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488853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633434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916762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857083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527996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318254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607351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114064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981045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38712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126733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732218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633661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312093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260002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562639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742843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614914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045809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959407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684152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546175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344432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761594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6833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056799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065554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749737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847018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783052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838437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521505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286973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155953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207257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422201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361036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367933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249422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367991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446398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62284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729961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063754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492388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837038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638444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15046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886804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116247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400376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797868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789199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30449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691839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363792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006305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679457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609764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608430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568108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652019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981730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714393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7288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865230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948802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170916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770246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066869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311973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14028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907702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810421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174554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935184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78708" y="622300"/>
            <a:ext cx="3199915" cy="276999"/>
          </a:xfrm>
          <a:prstGeom prst="rect">
            <a:avLst/>
          </a:prstGeom>
          <a:noFill/>
        </p:spPr>
        <p:txBody>
          <a:bodyPr wrap="none" rtlCol="0">
            <a:spAutoFit/>
          </a:bodyPr>
          <a:lstStyle/>
          <a:p>
            <a:pPr algn="r"/>
            <a:r>
              <a:rPr lang="en-GB" sz="1200" b="1" noProof="0">
                <a:solidFill>
                  <a:srgbClr val="336E9F"/>
                </a:solidFill>
                <a:latin typeface="Arial"/>
                <a:cs typeface="Arial"/>
              </a:rPr>
              <a:t>North West Anglia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25896</Words>
  <Application>Microsoft Office PowerPoint</Application>
  <PresentationFormat>Custom</PresentationFormat>
  <Paragraphs>6524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