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5.0906899999999998E-2</c:v>
                </c:pt>
                <c:pt idx="1">
                  <c:v>5.28507E-2</c:v>
                </c:pt>
                <c:pt idx="2">
                  <c:v>4.8846899999999999E-2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7.0357600000000006E-2</c:v>
                </c:pt>
                <c:pt idx="1">
                  <c:v>0.1031234</c:v>
                </c:pt>
                <c:pt idx="2">
                  <c:v>4.6871299999999998E-2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5.1058600000000003E-2</c:v>
                </c:pt>
                <c:pt idx="1">
                  <c:v>5.78083E-2</c:v>
                </c:pt>
                <c:pt idx="2">
                  <c:v>2.0216999999999999E-2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0.91492660000000003</c:v>
                </c:pt>
                <c:pt idx="1">
                  <c:v>0.86565820000000004</c:v>
                </c:pt>
                <c:pt idx="2">
                  <c:v>0.93750080000000002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1.9357200000000001E-2</c:v>
                </c:pt>
                <c:pt idx="1">
                  <c:v>9.9488099999999996E-2</c:v>
                </c:pt>
                <c:pt idx="2">
                  <c:v>0.31459779999999998</c:v>
                </c:pt>
                <c:pt idx="3">
                  <c:v>2.31979E-2</c:v>
                </c:pt>
                <c:pt idx="4">
                  <c:v>7.7691899999999994E-2</c:v>
                </c:pt>
                <c:pt idx="5">
                  <c:v>6.6978099999999999E-2</c:v>
                </c:pt>
                <c:pt idx="6">
                  <c:v>3.4452200000000002E-2</c:v>
                </c:pt>
                <c:pt idx="7">
                  <c:v>0.1947528</c:v>
                </c:pt>
                <c:pt idx="8">
                  <c:v>7.8107099999999999E-2</c:v>
                </c:pt>
                <c:pt idx="9">
                  <c:v>0.1001746</c:v>
                </c:pt>
                <c:pt idx="10">
                  <c:v>0.1047144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8.7107299999999999E-2</c:v>
                </c:pt>
                <c:pt idx="1">
                  <c:v>0.1106395</c:v>
                </c:pt>
                <c:pt idx="2">
                  <c:v>0.1111176</c:v>
                </c:pt>
                <c:pt idx="3">
                  <c:v>0.18375159999999999</c:v>
                </c:pt>
                <c:pt idx="4">
                  <c:v>0.2333315</c:v>
                </c:pt>
                <c:pt idx="5">
                  <c:v>9.9810200000000002E-2</c:v>
                </c:pt>
                <c:pt idx="6">
                  <c:v>0.12058629999999999</c:v>
                </c:pt>
                <c:pt idx="7">
                  <c:v>0.12834029999999999</c:v>
                </c:pt>
                <c:pt idx="8">
                  <c:v>0.19325890000000001</c:v>
                </c:pt>
                <c:pt idx="9">
                  <c:v>0.2407041</c:v>
                </c:pt>
                <c:pt idx="10">
                  <c:v>0.1864722</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5.4439000000000001E-2</c:v>
                </c:pt>
                <c:pt idx="1">
                  <c:v>3.7019000000000003E-2</c:v>
                </c:pt>
                <c:pt idx="2">
                  <c:v>3.05753E-2</c:v>
                </c:pt>
                <c:pt idx="3">
                  <c:v>0.1237973</c:v>
                </c:pt>
                <c:pt idx="4">
                  <c:v>4.8806599999999999E-2</c:v>
                </c:pt>
                <c:pt idx="5">
                  <c:v>4.2001400000000001E-2</c:v>
                </c:pt>
                <c:pt idx="6">
                  <c:v>5.7545100000000002E-2</c:v>
                </c:pt>
                <c:pt idx="7">
                  <c:v>2.3950800000000001E-2</c:v>
                </c:pt>
                <c:pt idx="8">
                  <c:v>9.7155199999999997E-2</c:v>
                </c:pt>
                <c:pt idx="9">
                  <c:v>7.0707500000000006E-2</c:v>
                </c:pt>
                <c:pt idx="10">
                  <c:v>6.0263799999999999E-2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0.91481520000000005</c:v>
                </c:pt>
                <c:pt idx="1">
                  <c:v>0.89353300000000002</c:v>
                </c:pt>
                <c:pt idx="2">
                  <c:v>0.91600740000000003</c:v>
                </c:pt>
                <c:pt idx="3">
                  <c:v>0.85245099999999996</c:v>
                </c:pt>
                <c:pt idx="4">
                  <c:v>0.87483409999999995</c:v>
                </c:pt>
                <c:pt idx="5">
                  <c:v>0.86914380000000002</c:v>
                </c:pt>
                <c:pt idx="6">
                  <c:v>0.85737819999999998</c:v>
                </c:pt>
                <c:pt idx="7">
                  <c:v>0.88084410000000002</c:v>
                </c:pt>
                <c:pt idx="8">
                  <c:v>0.78739479999999995</c:v>
                </c:pt>
                <c:pt idx="9">
                  <c:v>0.83067029999999997</c:v>
                </c:pt>
                <c:pt idx="10">
                  <c:v>0.84830170000000005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0.1258495</c:v>
                </c:pt>
                <c:pt idx="1">
                  <c:v>8.5692699999999997E-2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0.1184245</c:v>
                </c:pt>
                <c:pt idx="1">
                  <c:v>9.73662E-2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5.6368399999999999E-2</c:v>
                </c:pt>
                <c:pt idx="1">
                  <c:v>0.1041189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0.82326639999999995</c:v>
                </c:pt>
                <c:pt idx="1">
                  <c:v>0.82855610000000002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0.19696640000000001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0.41935549999999999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0.16368920000000001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8.9077131999999999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3.5991000000000002E-2</c:v>
                </c:pt>
                <c:pt idx="1">
                  <c:v>6.0244100000000002E-2</c:v>
                </c:pt>
                <c:pt idx="2">
                  <c:v>0.12566479999999999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6.6626299999999999E-2</c:v>
                </c:pt>
                <c:pt idx="1">
                  <c:v>8.03624E-2</c:v>
                </c:pt>
                <c:pt idx="2">
                  <c:v>0.21935499999999999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3.2122100000000001E-2</c:v>
                </c:pt>
                <c:pt idx="1">
                  <c:v>3.1113399999999999E-2</c:v>
                </c:pt>
                <c:pt idx="2">
                  <c:v>0.16235550000000001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0.91567140000000002</c:v>
                </c:pt>
                <c:pt idx="1">
                  <c:v>0.82248840000000001</c:v>
                </c:pt>
                <c:pt idx="2">
                  <c:v>0.53045279999999995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6.4694799999999997E-2</c:v>
                </c:pt>
                <c:pt idx="1">
                  <c:v>0.14361260000000001</c:v>
                </c:pt>
                <c:pt idx="2">
                  <c:v>9.6387700000000007E-2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0.2155724</c:v>
                </c:pt>
                <c:pt idx="1">
                  <c:v>0.1282305</c:v>
                </c:pt>
                <c:pt idx="2">
                  <c:v>0.1190451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0.1266891</c:v>
                </c:pt>
                <c:pt idx="1">
                  <c:v>4.2211800000000001E-2</c:v>
                </c:pt>
                <c:pt idx="2">
                  <c:v>7.9425599999999999E-2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0.31368210000000002</c:v>
                </c:pt>
                <c:pt idx="1">
                  <c:v>0.85852340000000005</c:v>
                </c:pt>
                <c:pt idx="2">
                  <c:v>0.64344170000000001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0.1428161</c:v>
                </c:pt>
                <c:pt idx="1">
                  <c:v>9.4638600000000003E-2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0.13910159999999999</c:v>
                </c:pt>
                <c:pt idx="1">
                  <c:v>0.24853939999999999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0.1021856</c:v>
                </c:pt>
                <c:pt idx="1">
                  <c:v>0.35629430000000001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0.42226390000000003</c:v>
                </c:pt>
                <c:pt idx="1">
                  <c:v>0.460281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4.7626700000000001E-2</c:v>
                </c:pt>
                <c:pt idx="1">
                  <c:v>0.1402921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0.13452819999999999</c:v>
                </c:pt>
                <c:pt idx="1">
                  <c:v>0.16796130000000001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0.1169507</c:v>
                </c:pt>
                <c:pt idx="1">
                  <c:v>8.41861E-2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0.66204240000000003</c:v>
                </c:pt>
                <c:pt idx="1">
                  <c:v>0.53980039999999996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0.7820513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0.78082189999999996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0.74827589999999999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0.81939799999999996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0.81847130000000001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0.83505149999999995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0.83391000000000004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0.86734690000000003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0.94197949999999997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0.95306860000000004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0.92418769999999995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0.94945849999999998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0.13683909999999999</c:v>
                </c:pt>
                <c:pt idx="1">
                  <c:v>0.25478200000000001</c:v>
                </c:pt>
                <c:pt idx="2">
                  <c:v>0.1221286</c:v>
                </c:pt>
                <c:pt idx="3">
                  <c:v>0.13210430000000001</c:v>
                </c:pt>
                <c:pt idx="4">
                  <c:v>6.0975300000000003E-2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8.8512999999999994E-2</c:v>
                </c:pt>
                <c:pt idx="1">
                  <c:v>9.4178499999999998E-2</c:v>
                </c:pt>
                <c:pt idx="2">
                  <c:v>8.8001300000000005E-2</c:v>
                </c:pt>
                <c:pt idx="3">
                  <c:v>7.2828699999999996E-2</c:v>
                </c:pt>
                <c:pt idx="4">
                  <c:v>8.8073299999999993E-2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6.1957600000000002E-2</c:v>
                </c:pt>
                <c:pt idx="1">
                  <c:v>6.4579600000000001E-2</c:v>
                </c:pt>
                <c:pt idx="2">
                  <c:v>8.7134799999999998E-2</c:v>
                </c:pt>
                <c:pt idx="3">
                  <c:v>5.6006300000000002E-2</c:v>
                </c:pt>
                <c:pt idx="4">
                  <c:v>5.9932399999999997E-2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0.87463440000000003</c:v>
                </c:pt>
                <c:pt idx="1">
                  <c:v>0.78596980000000005</c:v>
                </c:pt>
                <c:pt idx="2">
                  <c:v>0.80467080000000002</c:v>
                </c:pt>
                <c:pt idx="3">
                  <c:v>0.88393630000000001</c:v>
                </c:pt>
                <c:pt idx="4">
                  <c:v>0.8918005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0.8106061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0.75974019999999998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0.765625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0.86029409999999995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0.61165049999999999</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0.63043479999999996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0.66081869999999998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0.65193369999999995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0.74431820000000004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0.80381469999999999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0.7542373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0.77650430000000004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0.81686040000000004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0.7492877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0.76964770000000005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0.78591549999999999</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0.77809799999999996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0.80579710000000004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0.80473380000000005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0.86554620000000004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0.89020770000000005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0.89736070000000001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0.89123870000000005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0.95666660000000003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0.96485620000000005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0.95238100000000003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0.96271189999999995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0.95652170000000003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0.79069769999999995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0.80254780000000003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0.77739729999999996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0.80612240000000002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0.80546079999999998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0.95547939999999998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0.98142419999999997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0.94880549999999997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0.96333329999999995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0.93835619999999997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0.84452300000000002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0.92207790000000001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0.87588650000000001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0.90592340000000005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0.86879430000000002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0.90855459999999999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0.94602269999999999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0.91420120000000005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0.9298246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2.76373E-2</c:v>
                </c:pt>
                <c:pt idx="1">
                  <c:v>3.7442299999999998E-2</c:v>
                </c:pt>
                <c:pt idx="2">
                  <c:v>6.1874699999999998E-2</c:v>
                </c:pt>
                <c:pt idx="3">
                  <c:v>7.9636700000000005E-2</c:v>
                </c:pt>
                <c:pt idx="4">
                  <c:v>2.6767900000000001E-2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6.0333100000000001E-2</c:v>
                </c:pt>
                <c:pt idx="1">
                  <c:v>8.3527900000000002E-2</c:v>
                </c:pt>
                <c:pt idx="2">
                  <c:v>0.1225474</c:v>
                </c:pt>
                <c:pt idx="3">
                  <c:v>9.60646E-2</c:v>
                </c:pt>
                <c:pt idx="4">
                  <c:v>5.11198E-2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1.83346E-2</c:v>
                </c:pt>
                <c:pt idx="1">
                  <c:v>7.8487299999999996E-2</c:v>
                </c:pt>
                <c:pt idx="2">
                  <c:v>0.1032849</c:v>
                </c:pt>
                <c:pt idx="3">
                  <c:v>6.2382699999999999E-2</c:v>
                </c:pt>
                <c:pt idx="4">
                  <c:v>2.8177899999999999E-2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0.94850489999999998</c:v>
                </c:pt>
                <c:pt idx="1">
                  <c:v>0.8567515</c:v>
                </c:pt>
                <c:pt idx="2">
                  <c:v>0.69858480000000001</c:v>
                </c:pt>
                <c:pt idx="3">
                  <c:v>0.79311279999999995</c:v>
                </c:pt>
                <c:pt idx="4">
                  <c:v>0.95117339999999995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0.81993570000000005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0.88855419999999996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0.84782610000000003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0.88679249999999998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0.9044586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0.87356319999999998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0.88043479999999996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0.87323949999999995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0.88505739999999999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0.89625359999999998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0.68152869999999999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0.75304879999999996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0.7204969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0.72929940000000004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0.55721390000000004</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0.62569830000000004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0.58247420000000005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0.74671050000000005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0.84687500000000004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0.84761909999999996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0.85849059999999999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0.86538459999999995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0.78632480000000005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0.84254150000000005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0.82571430000000001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0.8139535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0.8110465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0.81065089999999995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0.87209300000000001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0.81873110000000004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0.67272730000000003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0.77500000000000002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0.76859500000000003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0.80816330000000003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0.78640779999999999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0.75498569999999998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0.80110499999999996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0.75354109999999996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0.79190749999999999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0.75801750000000001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0.83391000000000004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0.90675240000000001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0.88410599999999995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0.91275170000000005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0.93515360000000003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0.1428865</c:v>
                </c:pt>
                <c:pt idx="1">
                  <c:v>8.3874799999999999E-2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0.13900599999999999</c:v>
                </c:pt>
                <c:pt idx="1">
                  <c:v>0.1357469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8.9712E-2</c:v>
                </c:pt>
                <c:pt idx="1">
                  <c:v>0.14305490000000001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0.84522269999999999</c:v>
                </c:pt>
                <c:pt idx="1">
                  <c:v>0.64351170000000002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0.99319729999999995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0.99350649999999996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0.90760870000000005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0.96446699999999996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0.93838860000000002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0.92820510000000001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0.92432429999999999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0.58333330000000005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0.64462810000000004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0.63265309999999997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0.68103449999999999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0.63963959999999997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0.71140939999999997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0.7086614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0.73469390000000001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0.73333329999999997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0.74137929999999996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0.6447368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0.70769230000000005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0.68456379999999994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0.66393440000000004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0.66379310000000002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0.5263158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0.64035089999999995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0.7633588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0.74766359999999998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0.73737370000000002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0.81045750000000005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0.73684210000000006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0.75167790000000001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0.76612899999999995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0.7627119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0.89005239999999997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0.92788459999999995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0.86868690000000004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0.9210526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0.92178769999999999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0.75562700000000005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0.83641980000000005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0.82298139999999997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0.85852090000000003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0.82716049999999997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0.85135139999999998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0.88513509999999995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0.83035709999999996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0.1083138</c:v>
                </c:pt>
                <c:pt idx="1">
                  <c:v>0.1165672</c:v>
                </c:pt>
                <c:pt idx="2">
                  <c:v>7.8583700000000006E-2</c:v>
                </c:pt>
                <c:pt idx="3">
                  <c:v>3.9815499999999997E-2</c:v>
                </c:pt>
                <c:pt idx="4">
                  <c:v>5.5694300000000002E-2</c:v>
                </c:pt>
                <c:pt idx="5">
                  <c:v>0.12096419999999999</c:v>
                </c:pt>
                <c:pt idx="6">
                  <c:v>8.3440399999999998E-2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0.14973829999999999</c:v>
                </c:pt>
                <c:pt idx="1">
                  <c:v>0.17668600000000001</c:v>
                </c:pt>
                <c:pt idx="2">
                  <c:v>0.16369130000000001</c:v>
                </c:pt>
                <c:pt idx="3">
                  <c:v>0.16236800000000001</c:v>
                </c:pt>
                <c:pt idx="4">
                  <c:v>0.17632020000000001</c:v>
                </c:pt>
                <c:pt idx="5">
                  <c:v>0.1366579</c:v>
                </c:pt>
                <c:pt idx="6">
                  <c:v>0.11964320000000001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0.14617079999999999</c:v>
                </c:pt>
                <c:pt idx="1">
                  <c:v>9.4151200000000004E-2</c:v>
                </c:pt>
                <c:pt idx="2">
                  <c:v>9.7998799999999997E-2</c:v>
                </c:pt>
                <c:pt idx="3">
                  <c:v>8.5709400000000005E-2</c:v>
                </c:pt>
                <c:pt idx="4">
                  <c:v>0.19802420000000001</c:v>
                </c:pt>
                <c:pt idx="5">
                  <c:v>8.7085899999999994E-2</c:v>
                </c:pt>
                <c:pt idx="6">
                  <c:v>6.46703E-2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0.75458099999999995</c:v>
                </c:pt>
                <c:pt idx="1">
                  <c:v>0.73198779999999997</c:v>
                </c:pt>
                <c:pt idx="2">
                  <c:v>0.66116350000000002</c:v>
                </c:pt>
                <c:pt idx="3">
                  <c:v>0.73479309999999998</c:v>
                </c:pt>
                <c:pt idx="4">
                  <c:v>0.63279459999999998</c:v>
                </c:pt>
                <c:pt idx="5">
                  <c:v>0.85557340000000004</c:v>
                </c:pt>
                <c:pt idx="6">
                  <c:v>0.93886360000000002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0.9072848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0.88709680000000002</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0.94017090000000003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0.86330929999999995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0.81739130000000004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0.86131389999999997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0.88073400000000002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0.86111110000000002</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0.82722510000000005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0.91578950000000003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0.87931040000000005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0.78181820000000002</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0.90625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0.87179490000000004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0.78125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0.87301589999999996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0.83582089999999998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0.84415580000000001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0.8508772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0.91970799999999997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0.9349594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0.92063490000000003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0.81770830000000005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0.91279069999999995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0.86387429999999998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0.87301589999999996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0.89240509999999995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0.84883719999999996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0.83656509999999995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0.83734940000000002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0.89085539999999996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0.84638550000000001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0.73584910000000003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0.82539680000000004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0.82926829999999996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0.7758621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0.77922080000000005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5.3657400000000001E-2</c:v>
                </c:pt>
                <c:pt idx="1">
                  <c:v>5.7084500000000003E-2</c:v>
                </c:pt>
                <c:pt idx="2">
                  <c:v>0.26442870000000002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6.0742900000000002E-2</c:v>
                </c:pt>
                <c:pt idx="1">
                  <c:v>0.1044771</c:v>
                </c:pt>
                <c:pt idx="2">
                  <c:v>0.1608657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4.5783299999999999E-2</c:v>
                </c:pt>
                <c:pt idx="1">
                  <c:v>7.4072399999999997E-2</c:v>
                </c:pt>
                <c:pt idx="2">
                  <c:v>0.1112022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0.93096219999999996</c:v>
                </c:pt>
                <c:pt idx="1">
                  <c:v>0.75552059999999999</c:v>
                </c:pt>
                <c:pt idx="2">
                  <c:v>0.7877075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0.88524590000000003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0.90082649999999997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0.88524590000000003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0.83597889999999997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0.81182799999999999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0.85987259999999999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0.48188409999999998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0.59044370000000002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0.57347669999999995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0.57839719999999994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0.57857139999999996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0.57943920000000004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0.66363640000000002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0.58878509999999995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0.61128530000000003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0.62987009999999999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0.84410640000000003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0.8690909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0.82625479999999996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0.89743589999999995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0.87681160000000002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0.74132489999999995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0.76093290000000002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0.73831769999999997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0.68944099999999997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0.73501570000000005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0.74926250000000005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0.79310349999999996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0.77744809999999998</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0.76854599999999995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0.76829270000000005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0.48850579999999999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0.4131455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0.53846159999999998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0.54744519999999997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0.5436242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0.55405409999999999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0.53237409999999996</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0.1659861</c:v>
                </c:pt>
                <c:pt idx="1">
                  <c:v>8.8639700000000002E-2</c:v>
                </c:pt>
                <c:pt idx="2">
                  <c:v>4.2613900000000003E-2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0.100067</c:v>
                </c:pt>
                <c:pt idx="1">
                  <c:v>6.9280700000000001E-2</c:v>
                </c:pt>
                <c:pt idx="2">
                  <c:v>2.8987099999999998E-2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6.6064399999999995E-2</c:v>
                </c:pt>
                <c:pt idx="1">
                  <c:v>2.69398E-2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0.71671390000000001</c:v>
                </c:pt>
                <c:pt idx="1">
                  <c:v>0.92922020000000005</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0.49193550000000003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0.6732283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0.61354580000000003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0.66917289999999996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0.65863450000000001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0.87861270000000002</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0.91184569999999998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0.86549710000000002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0.84911250000000005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0.82647060000000006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0.90828399999999998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0.915493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0.92145010000000005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0.89123870000000005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0.91717789999999999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0.56826569999999998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0.71678319999999995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0.59689919999999996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0.66425990000000001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0.63076929999999998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0.6928105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0.84023669999999995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0.77160499999999999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0.84768209999999999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0.85135139999999998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0.4555556</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0.36956519999999998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0.39726030000000001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0.31506849999999997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8.8289852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9.0740738000000007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8.9125365999999993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8.9020767000000003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8.9335345999999998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0.39593909999999999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0.4859813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0.44390239999999997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0.44897959999999998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0.52105270000000004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2.7009600000000002E-2</c:v>
                </c:pt>
                <c:pt idx="1">
                  <c:v>3.2964800000000002E-2</c:v>
                </c:pt>
                <c:pt idx="2">
                  <c:v>4.3453499999999999E-2</c:v>
                </c:pt>
                <c:pt idx="3">
                  <c:v>0.11045339999999999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8.1233700000000006E-2</c:v>
                </c:pt>
                <c:pt idx="1">
                  <c:v>8.4479600000000002E-2</c:v>
                </c:pt>
                <c:pt idx="2">
                  <c:v>8.1678799999999996E-2</c:v>
                </c:pt>
                <c:pt idx="3">
                  <c:v>0.13894780000000001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7.2129700000000005E-2</c:v>
                </c:pt>
                <c:pt idx="1">
                  <c:v>0.12309539999999999</c:v>
                </c:pt>
                <c:pt idx="2">
                  <c:v>3.9207800000000001E-2</c:v>
                </c:pt>
                <c:pt idx="3">
                  <c:v>0.1379813</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0.81195240000000002</c:v>
                </c:pt>
                <c:pt idx="1">
                  <c:v>0.80655049999999995</c:v>
                </c:pt>
                <c:pt idx="2">
                  <c:v>0.86411789999999999</c:v>
                </c:pt>
                <c:pt idx="3">
                  <c:v>0.57367029999999997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7.1018800000000007E-2</c:v>
                </c:pt>
                <c:pt idx="1">
                  <c:v>0.14252819999999999</c:v>
                </c:pt>
                <c:pt idx="2">
                  <c:v>0.12512490000000001</c:v>
                </c:pt>
                <c:pt idx="3">
                  <c:v>4.1835999999999998E-2</c:v>
                </c:pt>
                <c:pt idx="4">
                  <c:v>0.15392600000000001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9.4867199999999999E-2</c:v>
                </c:pt>
                <c:pt idx="1">
                  <c:v>0.1183396</c:v>
                </c:pt>
                <c:pt idx="2">
                  <c:v>8.1945400000000002E-2</c:v>
                </c:pt>
                <c:pt idx="3">
                  <c:v>0.1121452</c:v>
                </c:pt>
                <c:pt idx="4">
                  <c:v>0.1227394</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3.8084800000000002E-2</c:v>
                </c:pt>
                <c:pt idx="1">
                  <c:v>7.5871599999999997E-2</c:v>
                </c:pt>
                <c:pt idx="2">
                  <c:v>4.55447E-2</c:v>
                </c:pt>
                <c:pt idx="3">
                  <c:v>0.21031630000000001</c:v>
                </c:pt>
                <c:pt idx="4">
                  <c:v>6.8932099999999996E-2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0.76457810000000004</c:v>
                </c:pt>
                <c:pt idx="1">
                  <c:v>0.73294060000000005</c:v>
                </c:pt>
                <c:pt idx="2">
                  <c:v>0.87088580000000004</c:v>
                </c:pt>
                <c:pt idx="3">
                  <c:v>0.62839279999999997</c:v>
                </c:pt>
                <c:pt idx="4">
                  <c:v>0.5773028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 Tees and Hartlepool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349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754</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2105017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37462025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87979473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00130426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615441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161289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590658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894483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304554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0348541"/>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803644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617660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699891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833837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35141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60262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673583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557727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717568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335116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10293899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64797948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96910371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23238249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40569492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96378904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08115658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8084066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56274429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56538282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20613014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20112337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37804973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7832918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18850519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8581702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6820779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27806036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8311205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25901538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6902401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17091143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8350189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1247879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05330424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87486935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28878530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15673152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78880286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65713582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39323549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90422597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86686985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99197474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92056878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19502267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5426826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96565660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90004410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6201284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55711870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4117390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20308288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84504877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34753502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04867688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7196596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88803" y="622300"/>
            <a:ext cx="378982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 Tees and Hartlepool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9911660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25182715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56322245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60186310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69011609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92755184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91567585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72078980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2762779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33342749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80050999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24736140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80111425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06539716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93978921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783451350"/>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0026943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90305820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8981517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07414362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86465922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6243327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23588492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04306593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32954771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84213226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21457992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83629998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34515328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24722439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52356523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01182122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46166072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93505835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55313392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89232805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22502714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58197376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07119292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26914576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17718334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49674244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03151368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03412507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98874468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94790856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823786778"/>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92034676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27423523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38528915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58531742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1992647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2753269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82521011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88900373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78702808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28723659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55748764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43850409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15322856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2125213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13627609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09479010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69526486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0708296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051873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944627235"/>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166453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581031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075419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135384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969690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201897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522730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651859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338711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73286842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941335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305219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2573221"/>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761136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87103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54554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981860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032581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727368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027039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568669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641067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844900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854899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495809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302870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405989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364512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396343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364279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560396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125190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36094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583347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203370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188246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719676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59725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450589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667218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294155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519544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527584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644043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127287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351694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11473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167612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105726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227298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556957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176814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508282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974682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681990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024711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79864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949825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848953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104463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908299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718221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560889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494790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517371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098547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45524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657485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292370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918793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159881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298007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617537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10603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9910342"/>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746060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221011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871978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172821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584908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937967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53753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31387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925949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858294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870610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134970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789539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281307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9181920"/>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47731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425149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360296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346215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171915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695642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708240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870708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317573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658936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525429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09125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028485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428769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749600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13030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663222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32252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972238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72740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418986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682964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665324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703523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353360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514147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800151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986506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737567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914649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339318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275964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88803" y="622300"/>
            <a:ext cx="3789820" cy="276999"/>
          </a:xfrm>
          <a:prstGeom prst="rect">
            <a:avLst/>
          </a:prstGeom>
          <a:noFill/>
        </p:spPr>
        <p:txBody>
          <a:bodyPr wrap="none" rtlCol="0">
            <a:spAutoFit/>
          </a:bodyPr>
          <a:lstStyle/>
          <a:p>
            <a:pPr algn="r"/>
            <a:r>
              <a:rPr lang="en-GB" sz="1200" b="1" noProof="0">
                <a:solidFill>
                  <a:srgbClr val="336E9F"/>
                </a:solidFill>
                <a:latin typeface="Arial"/>
                <a:cs typeface="Arial"/>
              </a:rPr>
              <a:t>North Tees and Hartlepool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25530</Words>
  <Application>Microsoft Office PowerPoint</Application>
  <PresentationFormat>Custom</PresentationFormat>
  <Paragraphs>6510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