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4.11597E-2</c:v>
                </c:pt>
                <c:pt idx="1">
                  <c:v>3.9430399999999997E-2</c:v>
                </c:pt>
                <c:pt idx="2">
                  <c:v>4.0423000000000001E-2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8.9852100000000004E-2</c:v>
                </c:pt>
                <c:pt idx="1">
                  <c:v>0.12996389999999999</c:v>
                </c:pt>
                <c:pt idx="2">
                  <c:v>6.3719100000000001E-2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4.1311399999999998E-2</c:v>
                </c:pt>
                <c:pt idx="1">
                  <c:v>4.4387999999999997E-2</c:v>
                </c:pt>
                <c:pt idx="2">
                  <c:v>1.1793100000000001E-2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0.9310621</c:v>
                </c:pt>
                <c:pt idx="1">
                  <c:v>0.86431150000000001</c:v>
                </c:pt>
                <c:pt idx="2">
                  <c:v>0.97906649999999995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0.63945669999999999</c:v>
                </c:pt>
                <c:pt idx="4">
                  <c:v>0.6400325</c:v>
                </c:pt>
                <c:pt idx="5">
                  <c:v>0.75351000000000001</c:v>
                </c:pt>
                <c:pt idx="6">
                  <c:v>0.70585719999999996</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4.6401000000000003E-3</c:v>
                </c:pt>
                <c:pt idx="1">
                  <c:v>5.33794E-2</c:v>
                </c:pt>
                <c:pt idx="2">
                  <c:v>0.29507850000000002</c:v>
                </c:pt>
                <c:pt idx="3">
                  <c:v>0</c:v>
                </c:pt>
                <c:pt idx="4">
                  <c:v>3.14428E-2</c:v>
                </c:pt>
                <c:pt idx="5">
                  <c:v>5.1053800000000003E-2</c:v>
                </c:pt>
                <c:pt idx="6">
                  <c:v>0</c:v>
                </c:pt>
                <c:pt idx="7">
                  <c:v>0.17359559999999999</c:v>
                </c:pt>
                <c:pt idx="8">
                  <c:v>2.24456E-2</c:v>
                </c:pt>
                <c:pt idx="9">
                  <c:v>5.2361600000000001E-2</c:v>
                </c:pt>
                <c:pt idx="10">
                  <c:v>9.6064300000000005E-2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0.1165416</c:v>
                </c:pt>
                <c:pt idx="1">
                  <c:v>0.2028568</c:v>
                </c:pt>
                <c:pt idx="2">
                  <c:v>0.15015629999999999</c:v>
                </c:pt>
                <c:pt idx="3">
                  <c:v>0.28959810000000002</c:v>
                </c:pt>
                <c:pt idx="4">
                  <c:v>0.3258297</c:v>
                </c:pt>
                <c:pt idx="5">
                  <c:v>0.13165869999999999</c:v>
                </c:pt>
                <c:pt idx="6">
                  <c:v>0.22523799999999999</c:v>
                </c:pt>
                <c:pt idx="7">
                  <c:v>0.17065469999999999</c:v>
                </c:pt>
                <c:pt idx="8">
                  <c:v>0.30458190000000002</c:v>
                </c:pt>
                <c:pt idx="9">
                  <c:v>0.33633010000000002</c:v>
                </c:pt>
                <c:pt idx="10">
                  <c:v>0.20377239999999999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3.9721899999999997E-2</c:v>
                </c:pt>
                <c:pt idx="1">
                  <c:v>0</c:v>
                </c:pt>
                <c:pt idx="2">
                  <c:v>1.10559E-2</c:v>
                </c:pt>
                <c:pt idx="3">
                  <c:v>7.0874099999999995E-2</c:v>
                </c:pt>
                <c:pt idx="4">
                  <c:v>2.5574999999999999E-3</c:v>
                </c:pt>
                <c:pt idx="5">
                  <c:v>2.6077199999999998E-2</c:v>
                </c:pt>
                <c:pt idx="6">
                  <c:v>5.2192000000000002E-3</c:v>
                </c:pt>
                <c:pt idx="7">
                  <c:v>2.7935999999999998E-3</c:v>
                </c:pt>
                <c:pt idx="8">
                  <c:v>4.1493700000000001E-2</c:v>
                </c:pt>
                <c:pt idx="9">
                  <c:v>2.2894500000000002E-2</c:v>
                </c:pt>
                <c:pt idx="10">
                  <c:v>5.1613699999999998E-2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4.6250199999999998E-2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0.92396990000000001</c:v>
                </c:pt>
                <c:pt idx="1">
                  <c:v>0.89531539999999998</c:v>
                </c:pt>
                <c:pt idx="2">
                  <c:v>0.83406690000000006</c:v>
                </c:pt>
                <c:pt idx="3">
                  <c:v>0.73363610000000001</c:v>
                </c:pt>
                <c:pt idx="4">
                  <c:v>0.81215029999999999</c:v>
                </c:pt>
                <c:pt idx="5">
                  <c:v>0.87456429999999996</c:v>
                </c:pt>
                <c:pt idx="6">
                  <c:v>0.77965169999999995</c:v>
                </c:pt>
                <c:pt idx="7">
                  <c:v>0.84189780000000003</c:v>
                </c:pt>
                <c:pt idx="8">
                  <c:v>0.73189859999999995</c:v>
                </c:pt>
                <c:pt idx="9">
                  <c:v>0.7158371</c:v>
                </c:pt>
                <c:pt idx="10">
                  <c:v>0.88596490000000006</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0.10206079999999999</c:v>
                </c:pt>
                <c:pt idx="1">
                  <c:v>6.6981600000000002E-2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0.16600190000000001</c:v>
                </c:pt>
                <c:pt idx="1">
                  <c:v>0.13478850000000001</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3.2579700000000003E-2</c:v>
                </c:pt>
                <c:pt idx="1">
                  <c:v>8.5407800000000006E-2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0.83970809999999996</c:v>
                </c:pt>
                <c:pt idx="1">
                  <c:v>0.83135809999999999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0.15369459999999999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0.50589910000000005</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0.12041739999999999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9.0144339999999996</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2.4093900000000001E-2</c:v>
                </c:pt>
                <c:pt idx="1">
                  <c:v>4.7775999999999999E-2</c:v>
                </c:pt>
                <c:pt idx="2">
                  <c:v>0.10850650000000001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9.0420700000000007E-2</c:v>
                </c:pt>
                <c:pt idx="1">
                  <c:v>0.1052984</c:v>
                </c:pt>
                <c:pt idx="2">
                  <c:v>0.25367149999999999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2.0224900000000001E-2</c:v>
                </c:pt>
                <c:pt idx="1">
                  <c:v>1.8645399999999999E-2</c:v>
                </c:pt>
                <c:pt idx="2">
                  <c:v>0.1451972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0.95263169999999997</c:v>
                </c:pt>
                <c:pt idx="1">
                  <c:v>0.87197360000000002</c:v>
                </c:pt>
                <c:pt idx="2">
                  <c:v>0.42750120000000003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2.8656600000000001E-2</c:v>
                </c:pt>
                <c:pt idx="1">
                  <c:v>0.12853129999999999</c:v>
                </c:pt>
                <c:pt idx="2">
                  <c:v>7.4266799999999994E-2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0.28764889999999999</c:v>
                </c:pt>
                <c:pt idx="1">
                  <c:v>0.15839320000000001</c:v>
                </c:pt>
                <c:pt idx="2">
                  <c:v>0.16328690000000001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9.0650800000000004E-2</c:v>
                </c:pt>
                <c:pt idx="1">
                  <c:v>2.7130499999999998E-2</c:v>
                </c:pt>
                <c:pt idx="2">
                  <c:v>5.73047E-2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0.34522019999999998</c:v>
                </c:pt>
                <c:pt idx="1">
                  <c:v>0.81284990000000001</c:v>
                </c:pt>
                <c:pt idx="2">
                  <c:v>0.65839559999999997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0.1190312</c:v>
                </c:pt>
                <c:pt idx="1">
                  <c:v>7.1476300000000006E-2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0.18667149999999999</c:v>
                </c:pt>
                <c:pt idx="1">
                  <c:v>0.29486400000000001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7.8400700000000004E-2</c:v>
                </c:pt>
                <c:pt idx="1">
                  <c:v>0.33313199999999998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0.48864340000000001</c:v>
                </c:pt>
                <c:pt idx="1">
                  <c:v>0.66083190000000003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2.4838300000000001E-2</c:v>
                </c:pt>
                <c:pt idx="1">
                  <c:v>9.4116699999999998E-2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0.18010490000000001</c:v>
                </c:pt>
                <c:pt idx="1">
                  <c:v>0.26031219999999999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9.4162399999999993E-2</c:v>
                </c:pt>
                <c:pt idx="1">
                  <c:v>3.8010700000000001E-2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0.66687430000000003</c:v>
                </c:pt>
                <c:pt idx="1">
                  <c:v>0.65955039999999998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0.84496119999999997</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0.80921050000000005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0.80281690000000006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0.77142860000000002</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0.81707320000000005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0.84496119999999997</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0.8486842</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0.86428570000000005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0.80337080000000005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0.89441000000000004</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0.95726500000000003</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0.92307689999999998</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0.91970799999999997</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0.91411039999999999</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0.93464049999999999</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0.12270730000000001</c:v>
                </c:pt>
                <c:pt idx="1">
                  <c:v>0.23814440000000001</c:v>
                </c:pt>
                <c:pt idx="2">
                  <c:v>0.1059663</c:v>
                </c:pt>
                <c:pt idx="3">
                  <c:v>0.1185119</c:v>
                </c:pt>
                <c:pt idx="4">
                  <c:v>4.7256199999999998E-2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0.11677659999999999</c:v>
                </c:pt>
                <c:pt idx="1">
                  <c:v>0.12745380000000001</c:v>
                </c:pt>
                <c:pt idx="2">
                  <c:v>0.120326</c:v>
                </c:pt>
                <c:pt idx="3">
                  <c:v>0.1000134</c:v>
                </c:pt>
                <c:pt idx="4">
                  <c:v>0.1155114</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4.7825800000000002E-2</c:v>
                </c:pt>
                <c:pt idx="1">
                  <c:v>4.7941900000000003E-2</c:v>
                </c:pt>
                <c:pt idx="2">
                  <c:v>7.0972499999999994E-2</c:v>
                </c:pt>
                <c:pt idx="3">
                  <c:v>4.2413899999999997E-2</c:v>
                </c:pt>
                <c:pt idx="4">
                  <c:v>4.6213400000000002E-2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0.82397120000000001</c:v>
                </c:pt>
                <c:pt idx="1">
                  <c:v>0.759324</c:v>
                </c:pt>
                <c:pt idx="2">
                  <c:v>0.75727809999999995</c:v>
                </c:pt>
                <c:pt idx="3">
                  <c:v>0.83832220000000002</c:v>
                </c:pt>
                <c:pt idx="4">
                  <c:v>0.84573969999999998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0.78333339999999996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0.81333330000000004</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0.80232559999999997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0.84415580000000001</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0.63953490000000002</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0.60377360000000002</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0.63247869999999995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0.5985916</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0.61344540000000003</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0.7266667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0.79651170000000004</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0.76608189999999998</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0.75813960000000002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0.7663044</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0.77906980000000003</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0.75438590000000005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0.74883719999999998</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0.77049179999999995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0.75694439999999996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0.86250000000000004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0.8518519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0.86633660000000001</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0.83428570000000002</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0.93846149999999995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0.96688739999999995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0.96402880000000002</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0.94943820000000001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0.95705519999999999</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0.76923079999999999</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0.8026316</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0.79432619999999998</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0.77840909999999996</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0.83536580000000005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0.99206349999999999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0.97986580000000001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0.94202900000000001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0.97126440000000003</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0.98101260000000001</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0.89855070000000004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0.88709680000000002</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0.91463419999999995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0.86754969999999998</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0.9357143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0.92638039999999999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0.90243899999999999</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0.89655169999999995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0.93333330000000003</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1.7213800000000001E-2</c:v>
                </c:pt>
                <c:pt idx="1">
                  <c:v>2.2769500000000002E-2</c:v>
                </c:pt>
                <c:pt idx="2">
                  <c:v>4.8805399999999999E-2</c:v>
                </c:pt>
                <c:pt idx="3">
                  <c:v>6.4225599999999994E-2</c:v>
                </c:pt>
                <c:pt idx="4">
                  <c:v>1.7709900000000001E-2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8.1180199999999994E-2</c:v>
                </c:pt>
                <c:pt idx="1">
                  <c:v>0.1128736</c:v>
                </c:pt>
                <c:pt idx="2">
                  <c:v>0.14868619999999999</c:v>
                </c:pt>
                <c:pt idx="3">
                  <c:v>0.12688679999999999</c:v>
                </c:pt>
                <c:pt idx="4">
                  <c:v>6.9235900000000003E-2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7.9111000000000008E-3</c:v>
                </c:pt>
                <c:pt idx="1">
                  <c:v>6.3814399999999993E-2</c:v>
                </c:pt>
                <c:pt idx="2">
                  <c:v>9.0215500000000004E-2</c:v>
                </c:pt>
                <c:pt idx="3">
                  <c:v>4.6971600000000002E-2</c:v>
                </c:pt>
                <c:pt idx="4">
                  <c:v>1.9119899999999999E-2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0.93165520000000002</c:v>
                </c:pt>
                <c:pt idx="1">
                  <c:v>0.88620160000000003</c:v>
                </c:pt>
                <c:pt idx="2">
                  <c:v>0.79662069999999996</c:v>
                </c:pt>
                <c:pt idx="3">
                  <c:v>0.82225429999999999</c:v>
                </c:pt>
                <c:pt idx="4">
                  <c:v>0.95181199999999999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0.88805970000000001</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0.91025639999999997</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0.8223684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0.83673470000000005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0.85454549999999996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0.81879190000000002</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0.83040930000000002</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0.877193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0.8403756</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0.84782610000000003</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0.7421875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0.7534246</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0.71631210000000001</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0.73711340000000003</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0.73053889999999999</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0.65168539999999997</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0.63247869999999995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0.65555549999999996</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0.8046875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0.85815600000000003</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0.88524590000000003</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0.9044586</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0.84459459999999997</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0.81927709999999998</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0.83908050000000001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0.7887324</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0.80540540000000005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0.82978730000000001</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0.86419760000000001</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0.82840230000000004</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0.78365390000000001</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0.88950280000000004</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0.65753419999999996</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0.67469880000000004</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0.64705880000000005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0.64444449999999998</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0.74418600000000001</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0.7465754</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0.80239519999999998</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0.79411759999999998</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0.78773579999999999</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0.82162159999999995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0.90163930000000003</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0.94814810000000005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0.9393939</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0.89887640000000002</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0.93209869999999995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0.12002019999999999</c:v>
                </c:pt>
                <c:pt idx="1">
                  <c:v>6.8040500000000004E-2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0.1847385</c:v>
                </c:pt>
                <c:pt idx="1">
                  <c:v>0.1674156</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6.6845699999999994E-2</c:v>
                </c:pt>
                <c:pt idx="1">
                  <c:v>0.12722059999999999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0.83033729999999994</c:v>
                </c:pt>
                <c:pt idx="1">
                  <c:v>0.60839719999999997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0.97058820000000001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0.96103890000000003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0.97619040000000001</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0.96153840000000002</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0.9210526</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0.79710139999999996</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0.80519479999999999</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0.609375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0.52459009999999995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0.66071429999999998</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0.91025639999999997</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0.80882350000000003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0.74193549999999997</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0.78947369999999994</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0.7721519</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0.71212120000000001</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0.67241379999999995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0.71830989999999995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0.70588240000000002</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0.70212759999999996</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0.91780819999999996</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0.83950610000000003</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0.76119409999999998</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0.74603180000000002</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0.79310349999999996</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0.90816319999999995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0.90909090000000004</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0.8947368</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0.87394959999999999</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0.79166669999999995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0.84782610000000003</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0.83552630000000006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0.82539680000000004</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0.84210529999999995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0.89041099999999995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0.91139239999999999</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0.859375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0.77419349999999998</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0.84210529999999995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7.6393100000000005E-2</c:v>
                </c:pt>
                <c:pt idx="1">
                  <c:v>7.6694600000000002E-2</c:v>
                </c:pt>
                <c:pt idx="2">
                  <c:v>4.4682199999999998E-2</c:v>
                </c:pt>
                <c:pt idx="3">
                  <c:v>6.0013999999999996E-3</c:v>
                </c:pt>
                <c:pt idx="4">
                  <c:v>1.9735099999999998E-2</c:v>
                </c:pt>
                <c:pt idx="5">
                  <c:v>8.8870599999999994E-2</c:v>
                </c:pt>
                <c:pt idx="6">
                  <c:v>5.7555599999999998E-2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0.21357970000000001</c:v>
                </c:pt>
                <c:pt idx="1">
                  <c:v>0.25643120000000003</c:v>
                </c:pt>
                <c:pt idx="2">
                  <c:v>0.23149439999999999</c:v>
                </c:pt>
                <c:pt idx="3">
                  <c:v>0.22999620000000001</c:v>
                </c:pt>
                <c:pt idx="4">
                  <c:v>0.24823880000000001</c:v>
                </c:pt>
                <c:pt idx="5">
                  <c:v>0.2008453</c:v>
                </c:pt>
                <c:pt idx="6">
                  <c:v>0.17141290000000001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0.11425009999999999</c:v>
                </c:pt>
                <c:pt idx="1">
                  <c:v>5.4278600000000003E-2</c:v>
                </c:pt>
                <c:pt idx="2">
                  <c:v>6.4097199999999993E-2</c:v>
                </c:pt>
                <c:pt idx="3">
                  <c:v>5.1895299999999998E-2</c:v>
                </c:pt>
                <c:pt idx="4">
                  <c:v>0.16206490000000001</c:v>
                </c:pt>
                <c:pt idx="5">
                  <c:v>5.4992199999999998E-2</c:v>
                </c:pt>
                <c:pt idx="6">
                  <c:v>3.8785399999999998E-2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0.78887070000000004</c:v>
                </c:pt>
                <c:pt idx="1">
                  <c:v>0.68361819999999995</c:v>
                </c:pt>
                <c:pt idx="2">
                  <c:v>0.6648155</c:v>
                </c:pt>
                <c:pt idx="3">
                  <c:v>0.78713420000000001</c:v>
                </c:pt>
                <c:pt idx="4">
                  <c:v>0.65101949999999997</c:v>
                </c:pt>
                <c:pt idx="5">
                  <c:v>0.79070289999999999</c:v>
                </c:pt>
                <c:pt idx="6">
                  <c:v>0.78579549999999998</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0.95890410000000004</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0.92500000000000004</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0.91176469999999998</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0.84126990000000001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0.78947369999999994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0.8947368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0.76785709999999996</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0.86956520000000004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0.87931040000000005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0.78571429999999998</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0.9473684</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0.77272730000000001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0.82857139999999996</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0.93333330000000003</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0.87037039999999999</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0.74193549999999997</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0.95652170000000003</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0.88372090000000003</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0.87931040000000005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0.82857139999999996</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0.84057970000000004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0.78846159999999998</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0.85454549999999996</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0.82758620000000005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0.89361699999999999</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0.86956520000000004</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0.85029940000000004</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0.91616770000000003</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0.8786408</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0.89142860000000002</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0.94444439999999996</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0.94117649999999997</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0.71428570000000002</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0.80645160000000005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0.8518519</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0.74193549999999997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4.31835E-2</c:v>
                </c:pt>
                <c:pt idx="1">
                  <c:v>4.2634999999999999E-2</c:v>
                </c:pt>
                <c:pt idx="2">
                  <c:v>0.23594129999999999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8.1690600000000002E-2</c:v>
                </c:pt>
                <c:pt idx="1">
                  <c:v>0.13337599999999999</c:v>
                </c:pt>
                <c:pt idx="2">
                  <c:v>0.2178406</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3.5309399999999998E-2</c:v>
                </c:pt>
                <c:pt idx="1">
                  <c:v>5.96229E-2</c:v>
                </c:pt>
                <c:pt idx="2">
                  <c:v>8.2714700000000002E-2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0.92775010000000002</c:v>
                </c:pt>
                <c:pt idx="1">
                  <c:v>0.81117530000000004</c:v>
                </c:pt>
                <c:pt idx="2">
                  <c:v>0.74642580000000003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0.86440680000000003</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0.82432430000000001</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0.84057970000000004</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0.80327870000000001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0.80597010000000002</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0.5514019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0.61290319999999998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0.55000000000000004</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0.59509199999999995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0.64285709999999996</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0.56910570000000005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0.63888889999999998</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0.66442950000000001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0.69518720000000001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0.62658230000000004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0.87037039999999999</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0.80689659999999996</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0.9140625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0.59523809999999999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0.68211920000000004</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0.6549296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0.70744680000000004</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0.73913039999999997</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0.69629629999999998</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0.76829270000000005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0.71518990000000005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0.76119409999999998</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0.76608189999999998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0.63749999999999996</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0.4912281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0.56923080000000004</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0.57407410000000003</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0.56603769999999998</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0.54166669999999995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0.14796190000000001</c:v>
                </c:pt>
                <c:pt idx="1">
                  <c:v>7.6163999999999996E-2</c:v>
                </c:pt>
                <c:pt idx="2">
                  <c:v>3.7286800000000002E-2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0.13611529999999999</c:v>
                </c:pt>
                <c:pt idx="1">
                  <c:v>9.4231999999999996E-2</c:v>
                </c:pt>
                <c:pt idx="2">
                  <c:v>3.4314299999999999E-2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4.8040199999999998E-2</c:v>
                </c:pt>
                <c:pt idx="1">
                  <c:v>1.44642E-2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0.72409900000000005</c:v>
                </c:pt>
                <c:pt idx="1">
                  <c:v>0.96781620000000002</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0.50505049999999996</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0.65094339999999995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0.6875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0.67625900000000005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0.6774194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0.89795919999999996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0.87425149999999996</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0.88304099999999996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0.84285710000000003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0.87777780000000005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0.90845070000000006</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0.89759029999999995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0.90797539999999999</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0.9014778</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0.95480229999999999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0.70796460000000005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0.6791045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0.73880590000000002</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0.64848479999999997</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0.65925929999999999</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0.80597010000000002</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0.84883719999999996</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0.81927709999999998</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0.82474230000000004</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0.37931029999999999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0.43243239999999999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0.29268290000000002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0.3846154</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0.3658537</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8.9440556000000004</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9.0437498000000005</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9.0588236000000002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8.8878050000000002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9.0625</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0.40277780000000002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0.3170732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0.28749999999999998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0.31632650000000001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0.42857139999999999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1.2700100000000001E-2</c:v>
                </c:pt>
                <c:pt idx="1">
                  <c:v>1.7798999999999999E-2</c:v>
                </c:pt>
                <c:pt idx="2">
                  <c:v>2.7730000000000001E-2</c:v>
                </c:pt>
                <c:pt idx="3">
                  <c:v>7.7926999999999996E-2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0.1098527</c:v>
                </c:pt>
                <c:pt idx="1">
                  <c:v>0.114811</c:v>
                </c:pt>
                <c:pt idx="2">
                  <c:v>0.1131258</c:v>
                </c:pt>
                <c:pt idx="3">
                  <c:v>0.2040006</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5.7820200000000002E-2</c:v>
                </c:pt>
                <c:pt idx="1">
                  <c:v>0.1079297</c:v>
                </c:pt>
                <c:pt idx="2">
                  <c:v>2.34843E-2</c:v>
                </c:pt>
                <c:pt idx="3">
                  <c:v>0.1054549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0.8879032</c:v>
                </c:pt>
                <c:pt idx="1">
                  <c:v>0.79797560000000001</c:v>
                </c:pt>
                <c:pt idx="2">
                  <c:v>0.89760910000000005</c:v>
                </c:pt>
                <c:pt idx="3">
                  <c:v>0.64895789999999998</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5.27585E-2</c:v>
                </c:pt>
                <c:pt idx="1">
                  <c:v>0.1246287</c:v>
                </c:pt>
                <c:pt idx="2">
                  <c:v>0.1075856</c:v>
                </c:pt>
                <c:pt idx="3">
                  <c:v>2.0621400000000002E-2</c:v>
                </c:pt>
                <c:pt idx="4">
                  <c:v>0.13071450000000001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0.1313877</c:v>
                </c:pt>
                <c:pt idx="1">
                  <c:v>0.15413859999999999</c:v>
                </c:pt>
                <c:pt idx="2">
                  <c:v>0.117024</c:v>
                </c:pt>
                <c:pt idx="3">
                  <c:v>0.1545745</c:v>
                </c:pt>
                <c:pt idx="4">
                  <c:v>0.16916239999999999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1.9824600000000001E-2</c:v>
                </c:pt>
                <c:pt idx="1">
                  <c:v>5.7972200000000002E-2</c:v>
                </c:pt>
                <c:pt idx="2">
                  <c:v>2.80054E-2</c:v>
                </c:pt>
                <c:pt idx="3">
                  <c:v>0.18910170000000001</c:v>
                </c:pt>
                <c:pt idx="4">
                  <c:v>4.57206E-2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0.76885400000000004</c:v>
                </c:pt>
                <c:pt idx="1">
                  <c:v>0.74036489999999999</c:v>
                </c:pt>
                <c:pt idx="2">
                  <c:v>0.91228480000000001</c:v>
                </c:pt>
                <c:pt idx="3">
                  <c:v>0.62269470000000005</c:v>
                </c:pt>
                <c:pt idx="4">
                  <c:v>0.63626059999999995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North Cumbria Integrated Care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186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336</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55</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4185803406"/>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416374171"/>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360624222"/>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762867606"/>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170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0784361"/>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5485804"/>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0564562"/>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246422"/>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300133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2848949"/>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7641047"/>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2890964"/>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0205552"/>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28637343"/>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2051245"/>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011149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484754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9989879"/>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8844564"/>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0522538"/>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333585854"/>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653565608"/>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244401222"/>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847615811"/>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785590088"/>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390655188"/>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588596885"/>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73380309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77839916"/>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696953635"/>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267210019"/>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940615666"/>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694539476"/>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606004066"/>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4136720107"/>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746879635"/>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588929496"/>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363010572"/>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209865318"/>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852641822"/>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549292511"/>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657284478"/>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686046708"/>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2453414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121438913"/>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6151264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218574241"/>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874037847"/>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695839285"/>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43600374"/>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129581376"/>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247337156"/>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92936349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58998894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79758295"/>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642141221"/>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59918552"/>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16979073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757647812"/>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036085520"/>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258117087"/>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74945676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943278665"/>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856841724"/>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4194874891"/>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460996818"/>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147461960"/>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166599" y="622300"/>
            <a:ext cx="411202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North Cumbria Integrated Care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547515684"/>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631930005"/>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40175672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232698787"/>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712923331"/>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41593788"/>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650053872"/>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69887671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361531826"/>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097010238"/>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436460687"/>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636473832"/>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568817698"/>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685942325"/>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408635574"/>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589410436"/>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143902765"/>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30119140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874974704"/>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805517034"/>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24567336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613002823"/>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620145339"/>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646007929"/>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689975136"/>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427927312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490162316"/>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58554791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727414263"/>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836344932"/>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540891192"/>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852688050"/>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93661845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531862692"/>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696067102"/>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45334781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686787698"/>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896076197"/>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840003101"/>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962530202"/>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902679612"/>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882782636"/>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94234829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635230202"/>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774823968"/>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641549649"/>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49713002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02964403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673669203"/>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990457015"/>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6867904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399158649"/>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252865485"/>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112918995"/>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876066061"/>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236487856"/>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888301088"/>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41590734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422046624"/>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160645679"/>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4089205784"/>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178840981"/>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86710750"/>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666134571"/>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4247933142"/>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139059299"/>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91106475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2342992"/>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2918189"/>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183796"/>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1037334"/>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4608938"/>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9412616"/>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2303370"/>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7323598"/>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2438714"/>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730106279"/>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292988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2895542"/>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935324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2485251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614736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370970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8322903"/>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1580811"/>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7305619"/>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181622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256005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909261"/>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262243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6632622"/>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54239959"/>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9309602"/>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1325261"/>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9754794"/>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8173850"/>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983617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9404533"/>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3008319"/>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937416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7803145"/>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401091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0264874"/>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4843354"/>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6088077"/>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654177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037616"/>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0954238"/>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3411682"/>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826039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0954395"/>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061494"/>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989104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3377331"/>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345948"/>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2606305"/>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5353972"/>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7058107"/>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4956345"/>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450494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374985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8302441"/>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2521053"/>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5446236"/>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3926279"/>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5879578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8036029"/>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8494454"/>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8442796"/>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5572684"/>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7291500"/>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8216040"/>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7301158"/>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8764128"/>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2750515"/>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3046252"/>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689665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5712784"/>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153490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9247716"/>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0129539"/>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6893627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2058693"/>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748481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4702709"/>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6361841"/>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9007633"/>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6157745"/>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208112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5575602"/>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9856452"/>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8352504"/>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9797708"/>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574564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2584651"/>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0004346"/>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710347"/>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1796615"/>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171468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483338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0047261"/>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7479933"/>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723481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7455757"/>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196603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480735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3714976"/>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2344219"/>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7633257"/>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758339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6106663"/>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147952"/>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300637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4894348"/>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587980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9549245"/>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2976889"/>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8794502"/>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1737449"/>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8294156"/>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377616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9394499"/>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630596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38689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7891711"/>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7669564"/>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5113242"/>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030987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0765249"/>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166599" y="622300"/>
            <a:ext cx="4112024" cy="276999"/>
          </a:xfrm>
          <a:prstGeom prst="rect">
            <a:avLst/>
          </a:prstGeom>
          <a:noFill/>
        </p:spPr>
        <p:txBody>
          <a:bodyPr wrap="none" rtlCol="0">
            <a:spAutoFit/>
          </a:bodyPr>
          <a:lstStyle/>
          <a:p>
            <a:pPr algn="r"/>
            <a:r>
              <a:rPr lang="en-GB" sz="1200" b="1" noProof="0">
                <a:solidFill>
                  <a:srgbClr val="336E9F"/>
                </a:solidFill>
                <a:latin typeface="Arial"/>
                <a:cs typeface="Arial"/>
              </a:rPr>
              <a:t>North Cumbria Integrated 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25159</Words>
  <Application>Microsoft Office PowerPoint</Application>
  <PresentationFormat>Custom</PresentationFormat>
  <Paragraphs>6493</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