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5.7212100000000002E-2</c:v>
                </c:pt>
                <c:pt idx="1">
                  <c:v>6.03432E-2</c:v>
                </c:pt>
                <c:pt idx="2">
                  <c:v>5.47377E-2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5.7747199999999999E-2</c:v>
                </c:pt>
                <c:pt idx="1">
                  <c:v>8.8138499999999995E-2</c:v>
                </c:pt>
                <c:pt idx="2">
                  <c:v>3.5089700000000001E-2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5.73638E-2</c:v>
                </c:pt>
                <c:pt idx="1">
                  <c:v>6.5300700000000003E-2</c:v>
                </c:pt>
                <c:pt idx="2">
                  <c:v>2.61078E-2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0.89827840000000003</c:v>
                </c:pt>
                <c:pt idx="1">
                  <c:v>0.82533029999999996</c:v>
                </c:pt>
                <c:pt idx="2">
                  <c:v>0.96368259999999994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3.5099699999999998E-2</c:v>
                </c:pt>
                <c:pt idx="1">
                  <c:v>0.10115970000000001</c:v>
                </c:pt>
                <c:pt idx="2">
                  <c:v>0.32022499999999998</c:v>
                </c:pt>
                <c:pt idx="3">
                  <c:v>3.5247300000000002E-2</c:v>
                </c:pt>
                <c:pt idx="4">
                  <c:v>8.3250699999999997E-2</c:v>
                </c:pt>
                <c:pt idx="5">
                  <c:v>8.5428699999999996E-2</c:v>
                </c:pt>
                <c:pt idx="6">
                  <c:v>3.6632199999999997E-2</c:v>
                </c:pt>
                <c:pt idx="7">
                  <c:v>0.2025352</c:v>
                </c:pt>
                <c:pt idx="8">
                  <c:v>9.1188500000000006E-2</c:v>
                </c:pt>
                <c:pt idx="9">
                  <c:v>0.1001746</c:v>
                </c:pt>
                <c:pt idx="10">
                  <c:v>0.1096066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5.56223E-2</c:v>
                </c:pt>
                <c:pt idx="1">
                  <c:v>0.10729610000000001</c:v>
                </c:pt>
                <c:pt idx="2">
                  <c:v>9.9863199999999999E-2</c:v>
                </c:pt>
                <c:pt idx="3">
                  <c:v>0.15965280000000001</c:v>
                </c:pt>
                <c:pt idx="4">
                  <c:v>0.22221399999999999</c:v>
                </c:pt>
                <c:pt idx="5">
                  <c:v>6.2909000000000007E-2</c:v>
                </c:pt>
                <c:pt idx="6">
                  <c:v>0.1162263</c:v>
                </c:pt>
                <c:pt idx="7">
                  <c:v>0.1127754</c:v>
                </c:pt>
                <c:pt idx="8">
                  <c:v>0.1670961</c:v>
                </c:pt>
                <c:pt idx="9">
                  <c:v>0.2407041</c:v>
                </c:pt>
                <c:pt idx="10">
                  <c:v>0.17668790000000001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7.0181499999999994E-2</c:v>
                </c:pt>
                <c:pt idx="1">
                  <c:v>3.8690700000000001E-2</c:v>
                </c:pt>
                <c:pt idx="2">
                  <c:v>3.6202400000000003E-2</c:v>
                </c:pt>
                <c:pt idx="3">
                  <c:v>0.13584679999999999</c:v>
                </c:pt>
                <c:pt idx="4">
                  <c:v>5.4365299999999998E-2</c:v>
                </c:pt>
                <c:pt idx="5">
                  <c:v>6.0452100000000002E-2</c:v>
                </c:pt>
                <c:pt idx="6">
                  <c:v>5.9725100000000003E-2</c:v>
                </c:pt>
                <c:pt idx="7">
                  <c:v>3.1733200000000003E-2</c:v>
                </c:pt>
                <c:pt idx="8">
                  <c:v>0.1102366</c:v>
                </c:pt>
                <c:pt idx="9">
                  <c:v>7.0707500000000006E-2</c:v>
                </c:pt>
                <c:pt idx="10">
                  <c:v>6.5156000000000006E-2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0.89099410000000001</c:v>
                </c:pt>
                <c:pt idx="1">
                  <c:v>0.8917001</c:v>
                </c:pt>
                <c:pt idx="2">
                  <c:v>0.92451329999999998</c:v>
                </c:pt>
                <c:pt idx="3">
                  <c:v>0.82067369999999995</c:v>
                </c:pt>
                <c:pt idx="4">
                  <c:v>0.92853200000000002</c:v>
                </c:pt>
                <c:pt idx="5">
                  <c:v>0.85616570000000003</c:v>
                </c:pt>
                <c:pt idx="6">
                  <c:v>0.87190900000000005</c:v>
                </c:pt>
                <c:pt idx="7">
                  <c:v>0.8871772</c:v>
                </c:pt>
                <c:pt idx="8">
                  <c:v>0.76531119999999997</c:v>
                </c:pt>
                <c:pt idx="9">
                  <c:v>0.92557780000000001</c:v>
                </c:pt>
                <c:pt idx="10">
                  <c:v>0.82771240000000001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0.14678340000000001</c:v>
                </c:pt>
                <c:pt idx="1">
                  <c:v>9.4426700000000002E-2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7.6556700000000005E-2</c:v>
                </c:pt>
                <c:pt idx="1">
                  <c:v>7.9898200000000003E-2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7.7302300000000004E-2</c:v>
                </c:pt>
                <c:pt idx="1">
                  <c:v>0.11285299999999999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0.8566916</c:v>
                </c:pt>
                <c:pt idx="1">
                  <c:v>0.8387888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0.22480410000000001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0.36368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0.191527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8.8911289999999994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4.4850399999999999E-2</c:v>
                </c:pt>
                <c:pt idx="1">
                  <c:v>6.8668000000000007E-2</c:v>
                </c:pt>
                <c:pt idx="2">
                  <c:v>0.1373762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4.8907600000000002E-2</c:v>
                </c:pt>
                <c:pt idx="1">
                  <c:v>6.3514500000000002E-2</c:v>
                </c:pt>
                <c:pt idx="2">
                  <c:v>0.1959323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4.0981400000000001E-2</c:v>
                </c:pt>
                <c:pt idx="1">
                  <c:v>3.9537299999999997E-2</c:v>
                </c:pt>
                <c:pt idx="2">
                  <c:v>0.1740669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0.89322559999999995</c:v>
                </c:pt>
                <c:pt idx="1">
                  <c:v>0.87649820000000001</c:v>
                </c:pt>
                <c:pt idx="2">
                  <c:v>0.45768609999999998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9.4086600000000006E-2</c:v>
                </c:pt>
                <c:pt idx="1">
                  <c:v>0.16787189999999999</c:v>
                </c:pt>
                <c:pt idx="2">
                  <c:v>0.1129708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0.15678880000000001</c:v>
                </c:pt>
                <c:pt idx="1">
                  <c:v>7.9711799999999999E-2</c:v>
                </c:pt>
                <c:pt idx="2">
                  <c:v>8.5878899999999994E-2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0.15608089999999999</c:v>
                </c:pt>
                <c:pt idx="1">
                  <c:v>6.6471100000000005E-2</c:v>
                </c:pt>
                <c:pt idx="2">
                  <c:v>9.6008700000000002E-2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0.3701449</c:v>
                </c:pt>
                <c:pt idx="1">
                  <c:v>0.81362570000000001</c:v>
                </c:pt>
                <c:pt idx="2">
                  <c:v>0.68152619999999997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0.15991050000000001</c:v>
                </c:pt>
                <c:pt idx="1">
                  <c:v>0.1022161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0.1049129</c:v>
                </c:pt>
                <c:pt idx="1">
                  <c:v>0.23338439999999999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0.11928</c:v>
                </c:pt>
                <c:pt idx="1">
                  <c:v>0.36387180000000002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0.47420620000000002</c:v>
                </c:pt>
                <c:pt idx="1">
                  <c:v>0.52298420000000001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5.9149500000000001E-2</c:v>
                </c:pt>
                <c:pt idx="1">
                  <c:v>0.15155080000000001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0.1114826</c:v>
                </c:pt>
                <c:pt idx="1">
                  <c:v>0.14544399999999999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0.12847359999999999</c:v>
                </c:pt>
                <c:pt idx="1">
                  <c:v>9.5444799999999996E-2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0.69543469999999996</c:v>
                </c:pt>
                <c:pt idx="1">
                  <c:v>0.50195009999999995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0.81443299999999996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0.78378380000000003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0.77437860000000003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0.77121770000000001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0.78284670000000001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0.86821709999999996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0.81862749999999995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0.8462963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0.86131389999999997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0.93681320000000001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0.91538459999999999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0.91783570000000003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0.94477319999999998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0.14586460000000001</c:v>
                </c:pt>
                <c:pt idx="1">
                  <c:v>0.26653450000000001</c:v>
                </c:pt>
                <c:pt idx="2">
                  <c:v>0.1340702</c:v>
                </c:pt>
                <c:pt idx="3">
                  <c:v>0.14180970000000001</c:v>
                </c:pt>
                <c:pt idx="4">
                  <c:v>6.9981799999999997E-2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7.04621E-2</c:v>
                </c:pt>
                <c:pt idx="1">
                  <c:v>7.06735E-2</c:v>
                </c:pt>
                <c:pt idx="2">
                  <c:v>6.4118099999999997E-2</c:v>
                </c:pt>
                <c:pt idx="3">
                  <c:v>5.3417899999999997E-2</c:v>
                </c:pt>
                <c:pt idx="4">
                  <c:v>7.0060300000000006E-2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7.0983000000000004E-2</c:v>
                </c:pt>
                <c:pt idx="1">
                  <c:v>7.63321E-2</c:v>
                </c:pt>
                <c:pt idx="2">
                  <c:v>9.9076399999999995E-2</c:v>
                </c:pt>
                <c:pt idx="3">
                  <c:v>6.5711599999999995E-2</c:v>
                </c:pt>
                <c:pt idx="4">
                  <c:v>6.8938899999999997E-2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0.84186190000000005</c:v>
                </c:pt>
                <c:pt idx="1">
                  <c:v>0.77549380000000001</c:v>
                </c:pt>
                <c:pt idx="2">
                  <c:v>0.80654269999999995</c:v>
                </c:pt>
                <c:pt idx="3">
                  <c:v>0.87362790000000001</c:v>
                </c:pt>
                <c:pt idx="4">
                  <c:v>0.86858069999999998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0.76548669999999996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0.79906540000000004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0.80141839999999998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0.8263665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0.81433219999999995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0.72274139999999998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0.66987180000000002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0.7097561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0.75514879999999995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0.73529409999999995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0.78540770000000004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0.77242889999999997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0.79530199999999995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0.81566070000000002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0.81172840000000002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0.74025980000000002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0.71460179999999995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0.74111680000000002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0.77504099999999998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0.77209300000000003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0.58508159999999998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0.67710840000000005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0.81666669999999997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0.81560279999999996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0.83445950000000002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0.96410260000000003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0.95609750000000004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0.95809529999999998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0.97402599999999995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0.96545449999999999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0.78832120000000006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0.81523809999999997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0.82935780000000003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0.81884060000000003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0.97014929999999999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0.93931399999999998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0.95910019999999996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0.97777780000000003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0.96353169999999999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0.83247420000000005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0.82034629999999997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0.80487810000000004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0.81410260000000001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0.93273539999999999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0.90315319999999999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0.88734840000000004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0.88659790000000005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0.88998359999999999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3.5954E-2</c:v>
                </c:pt>
                <c:pt idx="1">
                  <c:v>4.8615899999999997E-2</c:v>
                </c:pt>
                <c:pt idx="2">
                  <c:v>7.1013199999999999E-2</c:v>
                </c:pt>
                <c:pt idx="3">
                  <c:v>9.1859399999999994E-2</c:v>
                </c:pt>
                <c:pt idx="4">
                  <c:v>3.3482100000000001E-2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4.3699700000000001E-2</c:v>
                </c:pt>
                <c:pt idx="1">
                  <c:v>6.11808E-2</c:v>
                </c:pt>
                <c:pt idx="2">
                  <c:v>0.1042704</c:v>
                </c:pt>
                <c:pt idx="3">
                  <c:v>7.1619100000000005E-2</c:v>
                </c:pt>
                <c:pt idx="4">
                  <c:v>3.7691500000000003E-2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2.6651299999999999E-2</c:v>
                </c:pt>
                <c:pt idx="1">
                  <c:v>8.9660799999999999E-2</c:v>
                </c:pt>
                <c:pt idx="2">
                  <c:v>0.11242340000000001</c:v>
                </c:pt>
                <c:pt idx="3">
                  <c:v>7.4605500000000005E-2</c:v>
                </c:pt>
                <c:pt idx="4">
                  <c:v>3.4891999999999999E-2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0.93724110000000005</c:v>
                </c:pt>
                <c:pt idx="1">
                  <c:v>0.85181390000000001</c:v>
                </c:pt>
                <c:pt idx="2">
                  <c:v>0.78352719999999998</c:v>
                </c:pt>
                <c:pt idx="3">
                  <c:v>0.81616679999999997</c:v>
                </c:pt>
                <c:pt idx="4">
                  <c:v>0.96198159999999999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0.86255930000000003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0.8406863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0.85499060000000005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0.88689399999999996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0.87457039999999997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0.85249459999999999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0.81718060000000003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0.87745099999999998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0.87906969999999995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0.7251185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0.66749999999999998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0.7299814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0.75457879999999999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0.76021309999999997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0.62783169999999999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0.63551400000000002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0.6184615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0.71934600000000004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0.76422760000000001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0.84099610000000002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0.87758950000000002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0.86618450000000002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0.82173909999999994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0.81659389999999998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0.81694909999999998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0.85475789999999996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0.84318179999999998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0.79862699999999998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0.86260870000000001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0.83752099999999996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0.69148929999999997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0.59487179999999995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0.6769231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0.76383760000000001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0.73062729999999998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0.78241760000000005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0.7266667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0.76818949999999997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0.79258010000000001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0.92746110000000004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0.93439360000000005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0.96428570000000002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0.94791669999999995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0.16612969999999999</c:v>
                </c:pt>
                <c:pt idx="1">
                  <c:v>0.10831440000000001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9.2519599999999994E-2</c:v>
                </c:pt>
                <c:pt idx="1">
                  <c:v>8.6867700000000006E-2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0.11295520000000001</c:v>
                </c:pt>
                <c:pt idx="1">
                  <c:v>0.16749449999999999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0.8040834</c:v>
                </c:pt>
                <c:pt idx="1">
                  <c:v>0.72051489999999996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0.98941800000000002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0.98787879999999995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0.98461540000000003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0.99166670000000001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0.99253729999999996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0.94560670000000002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0.877193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0.9244713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0.921875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0.95924759999999998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0.69729730000000001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0.66242040000000002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0.66956519999999997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0.71186439999999995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0.64478769999999996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0.75392669999999995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0.74390239999999996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0.78749999999999998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0.76763490000000001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0.77528090000000005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0.70984460000000005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0.72560979999999997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0.70539419999999997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0.73469390000000001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0.74621210000000004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0.57142859999999995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0.62015500000000001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0.72081220000000001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0.74770639999999999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0.80927839999999995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0.81656810000000002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0.81376519999999997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0.90410959999999996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0.90353700000000003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0.86519599999999997</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0.92230579999999995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0.88838269999999997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0.8324608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0.77493610000000002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0.79640719999999998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0.82970299999999997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0.83977900000000005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0.86243389999999998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0.88957050000000004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0.90456429999999999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0.858209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0.13387009999999999</c:v>
                </c:pt>
                <c:pt idx="1">
                  <c:v>0.1463101</c:v>
                </c:pt>
                <c:pt idx="2">
                  <c:v>0.10617649999999999</c:v>
                </c:pt>
                <c:pt idx="3">
                  <c:v>6.6535200000000003E-2</c:v>
                </c:pt>
                <c:pt idx="4">
                  <c:v>8.6140099999999997E-2</c:v>
                </c:pt>
                <c:pt idx="5">
                  <c:v>0.14411089999999999</c:v>
                </c:pt>
                <c:pt idx="6">
                  <c:v>0.1039553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9.8625599999999994E-2</c:v>
                </c:pt>
                <c:pt idx="1">
                  <c:v>0.1172002</c:v>
                </c:pt>
                <c:pt idx="2">
                  <c:v>0.1085057</c:v>
                </c:pt>
                <c:pt idx="3">
                  <c:v>0.1089286</c:v>
                </c:pt>
                <c:pt idx="4">
                  <c:v>0.1154287</c:v>
                </c:pt>
                <c:pt idx="5">
                  <c:v>9.0364600000000003E-2</c:v>
                </c:pt>
                <c:pt idx="6">
                  <c:v>7.8613299999999997E-2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0.17172709999999999</c:v>
                </c:pt>
                <c:pt idx="1">
                  <c:v>0.12389409999999999</c:v>
                </c:pt>
                <c:pt idx="2">
                  <c:v>0.1255916</c:v>
                </c:pt>
                <c:pt idx="3">
                  <c:v>0.1124291</c:v>
                </c:pt>
                <c:pt idx="4">
                  <c:v>0.22847000000000001</c:v>
                </c:pt>
                <c:pt idx="5">
                  <c:v>0.1102325</c:v>
                </c:pt>
                <c:pt idx="6">
                  <c:v>8.5185200000000003E-2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0.79204059999999998</c:v>
                </c:pt>
                <c:pt idx="1">
                  <c:v>0.73152019999999995</c:v>
                </c:pt>
                <c:pt idx="2">
                  <c:v>0.73069019999999996</c:v>
                </c:pt>
                <c:pt idx="3">
                  <c:v>0.75797680000000001</c:v>
                </c:pt>
                <c:pt idx="4">
                  <c:v>0.62046000000000001</c:v>
                </c:pt>
                <c:pt idx="5">
                  <c:v>0.88136429999999999</c:v>
                </c:pt>
                <c:pt idx="6">
                  <c:v>0.89683310000000005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0.93298970000000003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0.91902830000000002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0.91869920000000005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0.90774909999999998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0.87647059999999999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0.8716216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0.89545450000000004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0.89068820000000004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0.86172839999999995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0.88721810000000001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0.84931500000000004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0.94117649999999997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0.85106380000000004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0.93023259999999997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0.78666670000000005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0.81521739999999998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0.81132079999999995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0.88439299999999998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0.91823900000000003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0.86184210000000006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0.83561640000000004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0.88690480000000005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0.8609272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0.84772729999999996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0.85537920000000001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0.81411359999999999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0.83783779999999997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0.78723410000000005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0.77669900000000003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6.2367300000000001E-2</c:v>
                </c:pt>
                <c:pt idx="1">
                  <c:v>6.6914100000000004E-2</c:v>
                </c:pt>
                <c:pt idx="2">
                  <c:v>0.27041549999999998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4.3323E-2</c:v>
                </c:pt>
                <c:pt idx="1">
                  <c:v>8.4817799999999999E-2</c:v>
                </c:pt>
                <c:pt idx="2">
                  <c:v>0.1488921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5.4493199999999999E-2</c:v>
                </c:pt>
                <c:pt idx="1">
                  <c:v>8.3902000000000004E-2</c:v>
                </c:pt>
                <c:pt idx="2">
                  <c:v>0.117189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0.9452488</c:v>
                </c:pt>
                <c:pt idx="1">
                  <c:v>0.79084120000000002</c:v>
                </c:pt>
                <c:pt idx="2">
                  <c:v>0.75159370000000003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0.85964910000000005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0.94303800000000004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0.88607599999999997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0.82394369999999995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0.86923070000000002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0.86982250000000005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0.58006040000000003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0.51419559999999997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0.55965290000000001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0.63053099999999995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0.64154789999999995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0.64871789999999996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0.61618799999999996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0.64423079999999999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0.70726909999999998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0.70235930000000002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0.87179490000000004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0.85808580000000001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0.86698339999999996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0.90973870000000001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0.88612840000000004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0.69727050000000002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0.65909090000000004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0.70769230000000005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0.7421875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0.73001780000000005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0.76212469999999999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0.72682930000000001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0.7738971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0.79746839999999997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0.78865980000000002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0.50757580000000002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0.48749999999999999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0.5398773</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0.44927539999999999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0.483871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0.52475249999999996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0.50267379999999995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0.1781528</c:v>
                </c:pt>
                <c:pt idx="1">
                  <c:v>9.6900100000000003E-2</c:v>
                </c:pt>
                <c:pt idx="2">
                  <c:v>4.7325399999999997E-2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7.5733499999999995E-2</c:v>
                </c:pt>
                <c:pt idx="1">
                  <c:v>5.2759800000000003E-2</c:v>
                </c:pt>
                <c:pt idx="2">
                  <c:v>2.4275600000000001E-2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7.8231099999999998E-2</c:v>
                </c:pt>
                <c:pt idx="1">
                  <c:v>3.5200299999999997E-2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0.7636674</c:v>
                </c:pt>
                <c:pt idx="1">
                  <c:v>0.95955349999999995</c:v>
                </c:pt>
                <c:pt idx="2">
                  <c:v>0.99280710000000005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0.59574470000000002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0.58394159999999995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0.66071429999999998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0.66259170000000001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0.69565220000000005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0.8969298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0.81737199999999999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0.85370049999999997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0.87183809999999995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0.87264149999999996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0.90950229999999999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0.88111890000000004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0.92389379999999999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0.91403509999999999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0.89586779999999999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0.67018469999999997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0.66124660000000002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0.66398389999999996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0.72256730000000002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0.69656490000000004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0.81742740000000003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0.79674800000000001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0.81612899999999999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0.8396226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0.81723239999999997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0.35714289999999999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0.3454545</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0.33600000000000002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0.3623188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8.9644442000000009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8.7790432000000003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8.9808359000000006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8.9012136000000002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8.8832807999999996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0.39919359999999998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0.34765629999999997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0.39316240000000002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0.4373089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0.44444440000000002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3.7382899999999997E-2</c:v>
                </c:pt>
                <c:pt idx="1">
                  <c:v>4.3996399999999998E-2</c:v>
                </c:pt>
                <c:pt idx="2">
                  <c:v>5.2799899999999997E-2</c:v>
                </c:pt>
                <c:pt idx="3">
                  <c:v>0.12625120000000001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6.0487100000000002E-2</c:v>
                </c:pt>
                <c:pt idx="1">
                  <c:v>6.2416199999999998E-2</c:v>
                </c:pt>
                <c:pt idx="2">
                  <c:v>6.2986E-2</c:v>
                </c:pt>
                <c:pt idx="3">
                  <c:v>0.10735219999999999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8.2503000000000007E-2</c:v>
                </c:pt>
                <c:pt idx="1">
                  <c:v>0.1341271</c:v>
                </c:pt>
                <c:pt idx="2">
                  <c:v>4.8554199999999999E-2</c:v>
                </c:pt>
                <c:pt idx="3">
                  <c:v>0.1537791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0.84080770000000005</c:v>
                </c:pt>
                <c:pt idx="1">
                  <c:v>0.82397739999999997</c:v>
                </c:pt>
                <c:pt idx="2">
                  <c:v>0.8661759</c:v>
                </c:pt>
                <c:pt idx="3">
                  <c:v>0.62207710000000005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8.2843200000000006E-2</c:v>
                </c:pt>
                <c:pt idx="1">
                  <c:v>0.1526942</c:v>
                </c:pt>
                <c:pt idx="2">
                  <c:v>0.1339728</c:v>
                </c:pt>
                <c:pt idx="3">
                  <c:v>5.5131600000000003E-2</c:v>
                </c:pt>
                <c:pt idx="4">
                  <c:v>0.16722890000000001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7.1218299999999998E-2</c:v>
                </c:pt>
                <c:pt idx="1">
                  <c:v>9.8007700000000003E-2</c:v>
                </c:pt>
                <c:pt idx="2">
                  <c:v>6.4249700000000007E-2</c:v>
                </c:pt>
                <c:pt idx="3">
                  <c:v>8.5554099999999994E-2</c:v>
                </c:pt>
                <c:pt idx="4">
                  <c:v>9.6133399999999994E-2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4.9909299999999997E-2</c:v>
                </c:pt>
                <c:pt idx="1">
                  <c:v>8.6037600000000006E-2</c:v>
                </c:pt>
                <c:pt idx="2">
                  <c:v>5.4392500000000003E-2</c:v>
                </c:pt>
                <c:pt idx="3">
                  <c:v>0.2236119</c:v>
                </c:pt>
                <c:pt idx="4">
                  <c:v>8.2235100000000005E-2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0.78683879999999995</c:v>
                </c:pt>
                <c:pt idx="1">
                  <c:v>0.73640269999999997</c:v>
                </c:pt>
                <c:pt idx="2">
                  <c:v>0.88947880000000001</c:v>
                </c:pt>
                <c:pt idx="3">
                  <c:v>0.68994429999999995</c:v>
                </c:pt>
                <c:pt idx="4">
                  <c:v>0.63631360000000003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 Bristol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655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1,165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88584125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21616378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57867077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3641083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568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95411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498051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37309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460799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717514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206482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821581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35083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6891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405813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288368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957612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232825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393981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306666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6236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21092827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03752720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92571649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4057638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62429620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28069114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08023396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89563759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91612405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84817987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11929124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2803054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7029745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6259251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80565730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89880634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83207843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59619280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77368725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4212971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65305774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98656323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94907483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1400198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17705548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5213775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75659817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78130899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86881945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44452981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42365614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79025080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11252194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7702721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9420092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8536272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5766464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75647252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4885311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69518413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55441361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11861960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5029445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2976770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09799866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2297786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17228391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5357904" y="622300"/>
            <a:ext cx="192071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 Bristol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9316042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21008026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55047745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4731950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85790177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2658032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98539818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9609382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90558907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71275231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0319107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1212106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01957281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25236081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8807676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7420096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7146156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85744430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9290939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7352277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67104570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65757617"/>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6834915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88926083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99652018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6576128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8005827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17268771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403027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North Bristol NHS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5669984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7362249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69497080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8272458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76860264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06308502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3637533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9339273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93626543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52816134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48810606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90760338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93009372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26648898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80071207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34107336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4254057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4776893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24706536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6571167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66086983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67294376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6274886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23203556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00197995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60063548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2614276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68609186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7948934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77647363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34539647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22568430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35791242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5365068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83129844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9262248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8293006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77508868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427835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981141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832220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66510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393096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327874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834264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289258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034842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4811341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759264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634669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422193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370783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672890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569577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527883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782488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907223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95890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660705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873369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246887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893139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025814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860565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689558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196872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117437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189370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654855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265250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64920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272749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051579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864891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375196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09299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276198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24957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364217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708180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44467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540376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073832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750524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881127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476890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554665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649558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258670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070744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64184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383275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380020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722597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873476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026112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234697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795957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082715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083964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394068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74423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868244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487297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244456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047825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1495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011759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220126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140860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856914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648617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489763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903249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432395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901591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436665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428634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190217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314916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948607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755574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53702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08874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477656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884639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007857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2999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495365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742932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268387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773732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92449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844006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077403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665154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387634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914016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824615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871998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68979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645325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510852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611917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808344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011931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248629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17070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634172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968246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199425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262894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229905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755178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04474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4718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300910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494533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282002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675646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5357904" y="622300"/>
            <a:ext cx="1920719" cy="276999"/>
          </a:xfrm>
          <a:prstGeom prst="rect">
            <a:avLst/>
          </a:prstGeom>
          <a:noFill/>
        </p:spPr>
        <p:txBody>
          <a:bodyPr wrap="none" rtlCol="0">
            <a:spAutoFit/>
          </a:bodyPr>
          <a:lstStyle/>
          <a:p>
            <a:pPr algn="r"/>
            <a:r>
              <a:rPr lang="en-GB" sz="1200" b="1" noProof="0">
                <a:solidFill>
                  <a:srgbClr val="336E9F"/>
                </a:solidFill>
                <a:latin typeface="Arial"/>
                <a:cs typeface="Arial"/>
              </a:rPr>
              <a:t>North Bristol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25608</Words>
  <Application>Microsoft Office PowerPoint</Application>
  <PresentationFormat>Custom</PresentationFormat>
  <Paragraphs>6502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