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5.8183400000000003E-2</c:v>
                </c:pt>
                <c:pt idx="1">
                  <c:v>6.28634E-2</c:v>
                </c:pt>
                <c:pt idx="2">
                  <c:v>5.6054699999999999E-2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5.5804600000000003E-2</c:v>
                </c:pt>
                <c:pt idx="1">
                  <c:v>8.3098000000000005E-2</c:v>
                </c:pt>
                <c:pt idx="2">
                  <c:v>3.2455600000000001E-2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5.8335100000000001E-2</c:v>
                </c:pt>
                <c:pt idx="1">
                  <c:v>6.7821000000000006E-2</c:v>
                </c:pt>
                <c:pt idx="2">
                  <c:v>2.7424799999999999E-2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0.9435306</c:v>
                </c:pt>
                <c:pt idx="1">
                  <c:v>0.83370319999999998</c:v>
                </c:pt>
                <c:pt idx="2">
                  <c:v>0.95915410000000001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3.3135900000000003E-2</c:v>
                </c:pt>
                <c:pt idx="1">
                  <c:v>0.1154409</c:v>
                </c:pt>
                <c:pt idx="2">
                  <c:v>0.32442870000000001</c:v>
                </c:pt>
                <c:pt idx="3">
                  <c:v>3.4046800000000002E-2</c:v>
                </c:pt>
                <c:pt idx="4">
                  <c:v>0.1286641</c:v>
                </c:pt>
                <c:pt idx="5">
                  <c:v>8.3024200000000006E-2</c:v>
                </c:pt>
                <c:pt idx="6">
                  <c:v>5.1698399999999999E-2</c:v>
                </c:pt>
                <c:pt idx="7">
                  <c:v>0.20695250000000001</c:v>
                </c:pt>
                <c:pt idx="8">
                  <c:v>8.9083700000000002E-2</c:v>
                </c:pt>
                <c:pt idx="9">
                  <c:v>0.15017820000000001</c:v>
                </c:pt>
                <c:pt idx="10">
                  <c:v>0.1100899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5.9549999999999999E-2</c:v>
                </c:pt>
                <c:pt idx="1">
                  <c:v>7.8733800000000007E-2</c:v>
                </c:pt>
                <c:pt idx="2">
                  <c:v>9.1455900000000007E-2</c:v>
                </c:pt>
                <c:pt idx="3">
                  <c:v>0.16205369999999999</c:v>
                </c:pt>
                <c:pt idx="4">
                  <c:v>0.13138720000000001</c:v>
                </c:pt>
                <c:pt idx="5">
                  <c:v>6.7717899999999998E-2</c:v>
                </c:pt>
                <c:pt idx="6">
                  <c:v>8.6093900000000001E-2</c:v>
                </c:pt>
                <c:pt idx="7">
                  <c:v>0.1039409</c:v>
                </c:pt>
                <c:pt idx="8">
                  <c:v>0.17130570000000001</c:v>
                </c:pt>
                <c:pt idx="9">
                  <c:v>0.14069699999999999</c:v>
                </c:pt>
                <c:pt idx="10">
                  <c:v>0.1757213</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6.8217700000000006E-2</c:v>
                </c:pt>
                <c:pt idx="1">
                  <c:v>5.2971900000000002E-2</c:v>
                </c:pt>
                <c:pt idx="2">
                  <c:v>4.04061E-2</c:v>
                </c:pt>
                <c:pt idx="3">
                  <c:v>0.1346463</c:v>
                </c:pt>
                <c:pt idx="4">
                  <c:v>9.9778800000000001E-2</c:v>
                </c:pt>
                <c:pt idx="5">
                  <c:v>5.8047599999999998E-2</c:v>
                </c:pt>
                <c:pt idx="6">
                  <c:v>7.4791300000000005E-2</c:v>
                </c:pt>
                <c:pt idx="7">
                  <c:v>3.6150500000000002E-2</c:v>
                </c:pt>
                <c:pt idx="8">
                  <c:v>0.1081318</c:v>
                </c:pt>
                <c:pt idx="9">
                  <c:v>0.1207111</c:v>
                </c:pt>
                <c:pt idx="10">
                  <c:v>6.5639299999999998E-2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0.89479419999999998</c:v>
                </c:pt>
                <c:pt idx="1">
                  <c:v>0.84424619999999995</c:v>
                </c:pt>
                <c:pt idx="2">
                  <c:v>0.8952618</c:v>
                </c:pt>
                <c:pt idx="3">
                  <c:v>0.74590719999999999</c:v>
                </c:pt>
                <c:pt idx="4">
                  <c:v>0.88119159999999996</c:v>
                </c:pt>
                <c:pt idx="5">
                  <c:v>0.86507559999999994</c:v>
                </c:pt>
                <c:pt idx="6">
                  <c:v>0.82528659999999998</c:v>
                </c:pt>
                <c:pt idx="7">
                  <c:v>0.84038199999999996</c:v>
                </c:pt>
                <c:pt idx="8">
                  <c:v>0.74528839999999996</c:v>
                </c:pt>
                <c:pt idx="9">
                  <c:v>0.82590569999999996</c:v>
                </c:pt>
                <c:pt idx="10">
                  <c:v>0.8534737</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0.14952799999999999</c:v>
                </c:pt>
                <c:pt idx="1">
                  <c:v>9.5184400000000002E-2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7.1067400000000003E-2</c:v>
                </c:pt>
                <c:pt idx="1">
                  <c:v>7.8382800000000002E-2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8.0046900000000004E-2</c:v>
                </c:pt>
                <c:pt idx="1">
                  <c:v>0.11361060000000001</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0.87110829999999995</c:v>
                </c:pt>
                <c:pt idx="1">
                  <c:v>0.78436649999999997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0.22729160000000001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0.358705</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0.19401450000000001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8.9326431999999993</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4.5909199999999997E-2</c:v>
                </c:pt>
                <c:pt idx="1">
                  <c:v>6.9552600000000006E-2</c:v>
                </c:pt>
                <c:pt idx="2">
                  <c:v>0.13876089999999999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4.6790100000000001E-2</c:v>
                </c:pt>
                <c:pt idx="1">
                  <c:v>6.1745300000000003E-2</c:v>
                </c:pt>
                <c:pt idx="2">
                  <c:v>0.1931628</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4.20402E-2</c:v>
                </c:pt>
                <c:pt idx="1">
                  <c:v>4.0421899999999997E-2</c:v>
                </c:pt>
                <c:pt idx="2">
                  <c:v>0.17545160000000001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0.90585749999999998</c:v>
                </c:pt>
                <c:pt idx="1">
                  <c:v>0.8603362</c:v>
                </c:pt>
                <c:pt idx="2">
                  <c:v>0.40097939999999999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9.6781400000000004E-2</c:v>
                </c:pt>
                <c:pt idx="1">
                  <c:v>0.1642604</c:v>
                </c:pt>
                <c:pt idx="2">
                  <c:v>0.1133373</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0.15139929999999999</c:v>
                </c:pt>
                <c:pt idx="1">
                  <c:v>8.6934899999999996E-2</c:v>
                </c:pt>
                <c:pt idx="2">
                  <c:v>8.5145999999999999E-2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0.15877569999999999</c:v>
                </c:pt>
                <c:pt idx="1">
                  <c:v>6.2859600000000002E-2</c:v>
                </c:pt>
                <c:pt idx="2">
                  <c:v>9.6375100000000005E-2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0.28025230000000001</c:v>
                </c:pt>
                <c:pt idx="1">
                  <c:v>0.82324830000000004</c:v>
                </c:pt>
                <c:pt idx="2">
                  <c:v>0.61170009999999997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0.1630878</c:v>
                </c:pt>
                <c:pt idx="1">
                  <c:v>0.1067232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9.8558199999999999E-2</c:v>
                </c:pt>
                <c:pt idx="1">
                  <c:v>0.22437019999999999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0.12245730000000001</c:v>
                </c:pt>
                <c:pt idx="1">
                  <c:v>0.36837890000000001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0.46815020000000002</c:v>
                </c:pt>
                <c:pt idx="1">
                  <c:v>0.40498070000000003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6.2417199999999999E-2</c:v>
                </c:pt>
                <c:pt idx="1">
                  <c:v>0.16137840000000001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0.1049471</c:v>
                </c:pt>
                <c:pt idx="1">
                  <c:v>0.12578880000000001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0.13174130000000001</c:v>
                </c:pt>
                <c:pt idx="1">
                  <c:v>0.1052724</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0.63166299999999997</c:v>
                </c:pt>
                <c:pt idx="1">
                  <c:v>0.50648760000000004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0.79125679999999998</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0.75428569999999995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0.74305560000000004</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0.74050640000000001</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0.74752470000000004</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0.85761229999999999</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0.85193620000000003</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0.85459540000000001</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0.84096689999999996</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0.87561370000000005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0.91733640000000005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0.94391409999999998</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0.92116790000000004</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0.93792169999999997</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0.95462190000000002</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0.14723919999999999</c:v>
                </c:pt>
                <c:pt idx="1">
                  <c:v>0.26788119999999999</c:v>
                </c:pt>
                <c:pt idx="2">
                  <c:v>0.13541529999999999</c:v>
                </c:pt>
                <c:pt idx="3">
                  <c:v>0.14295330000000001</c:v>
                </c:pt>
                <c:pt idx="4">
                  <c:v>7.0774500000000004E-2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6.7712700000000001E-2</c:v>
                </c:pt>
                <c:pt idx="1">
                  <c:v>6.7980200000000005E-2</c:v>
                </c:pt>
                <c:pt idx="2">
                  <c:v>6.1427900000000001E-2</c:v>
                </c:pt>
                <c:pt idx="3">
                  <c:v>5.1130599999999998E-2</c:v>
                </c:pt>
                <c:pt idx="4">
                  <c:v>6.8474900000000005E-2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7.2357699999999997E-2</c:v>
                </c:pt>
                <c:pt idx="1">
                  <c:v>7.7678800000000006E-2</c:v>
                </c:pt>
                <c:pt idx="2">
                  <c:v>0.1004215</c:v>
                </c:pt>
                <c:pt idx="3">
                  <c:v>6.6855300000000006E-2</c:v>
                </c:pt>
                <c:pt idx="4">
                  <c:v>6.9731600000000005E-2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0.85313930000000004</c:v>
                </c:pt>
                <c:pt idx="1">
                  <c:v>0.76407650000000005</c:v>
                </c:pt>
                <c:pt idx="2">
                  <c:v>0.80042469999999999</c:v>
                </c:pt>
                <c:pt idx="3">
                  <c:v>0.8676507</c:v>
                </c:pt>
                <c:pt idx="4">
                  <c:v>0.87571650000000001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0.77467410000000003</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0.78181820000000002</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0.79572449999999995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0.78185740000000004</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0.79885059999999997</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0.60167130000000002</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0.65407850000000001</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0.67768600000000001</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0.63806549999999995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0.69308939999999997</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0.79217150000000003</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0.76854599999999995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0.77855479999999999</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0.80579400000000001</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0.8031161</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0.73600750000000004</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0.74577950000000004</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0.74736840000000004</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0.75431040000000005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0.76846590000000004</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0.74299999999999999</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0.75898520000000003</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0.80774029999999997</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0.86836029999999997</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0.85325260000000003</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0.94257860000000004</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0.94104310000000002</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0.96032830000000002</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0.95081970000000005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0.94634149999999995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0.795207</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0.77651079999999995</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0.79779920000000004</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0.79013909999999998</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0.81300810000000001</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0.94663819999999999</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0.95613049999999999</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0.96026489999999998</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0.96618360000000003</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0.96059110000000003</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0.84040179999999998</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0.83680560000000004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0.87637359999999997</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0.85873600000000005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0.83904109999999998</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0.93486590000000003</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0.94699290000000003</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0.94187430000000005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0.95027629999999996</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0.94598539999999998</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3.7220900000000001E-2</c:v>
                </c:pt>
                <c:pt idx="1">
                  <c:v>5.02359E-2</c:v>
                </c:pt>
                <c:pt idx="2">
                  <c:v>7.2126200000000001E-2</c:v>
                </c:pt>
                <c:pt idx="3">
                  <c:v>9.3557899999999999E-2</c:v>
                </c:pt>
                <c:pt idx="4">
                  <c:v>3.4505800000000003E-2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4.1165899999999998E-2</c:v>
                </c:pt>
                <c:pt idx="1">
                  <c:v>5.7940800000000001E-2</c:v>
                </c:pt>
                <c:pt idx="2">
                  <c:v>0.10204439999999999</c:v>
                </c:pt>
                <c:pt idx="3">
                  <c:v>6.8222199999999997E-2</c:v>
                </c:pt>
                <c:pt idx="4">
                  <c:v>3.5644099999999998E-2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2.79183E-2</c:v>
                </c:pt>
                <c:pt idx="1">
                  <c:v>9.1280799999999995E-2</c:v>
                </c:pt>
                <c:pt idx="2">
                  <c:v>0.1135364</c:v>
                </c:pt>
                <c:pt idx="3">
                  <c:v>7.6303999999999997E-2</c:v>
                </c:pt>
                <c:pt idx="4">
                  <c:v>3.5915799999999998E-2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0.95387069999999996</c:v>
                </c:pt>
                <c:pt idx="1">
                  <c:v>0.87258279999999999</c:v>
                </c:pt>
                <c:pt idx="2">
                  <c:v>0.73938570000000003</c:v>
                </c:pt>
                <c:pt idx="3">
                  <c:v>0.80596480000000004</c:v>
                </c:pt>
                <c:pt idx="4">
                  <c:v>0.94295099999999998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0.8123667</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0.84036489999999997</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0.85195149999999997</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0.87701859999999998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0.87961480000000003</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0.83192489999999997</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0.84554459999999998</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0.85294119999999995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0.86480690000000005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0.86931820000000004</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0.68849000000000005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0.71508380000000005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0.71168830000000005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0.72966509999999996</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0.74605679999999996</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0.53812629999999995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0.5907173</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0.57396449999999999</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0.76789839999999998</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0.76505319999999999</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0.84297520000000004</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0.88004890000000002</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0.81722490000000003</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0.77386929999999998</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0.78169010000000005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0.80281690000000006</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0.83094559999999995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0.8450413</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0.79653680000000004</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0.82565379999999999</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0.81849309999999997</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0.86515149999999996</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0.72525249999999997</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0.66085269999999996</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0.67146280000000003</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0.70149249999999996</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0.78062679999999995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0.74405330000000003</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0.74081430000000004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0.74500580000000005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0.76964480000000002</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0.78223500000000001</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0.89705880000000005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0.89182689999999998</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0.9280775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0.91895260000000001</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0.93779900000000005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0.16894010000000001</c:v>
                </c:pt>
                <c:pt idx="1">
                  <c:v>0.1105806</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8.6898699999999995E-2</c:v>
                </c:pt>
                <c:pt idx="1">
                  <c:v>8.2335400000000003E-2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0.1157656</c:v>
                </c:pt>
                <c:pt idx="1">
                  <c:v>0.16976069999999999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0.79442170000000001</c:v>
                </c:pt>
                <c:pt idx="1">
                  <c:v>0.69992160000000003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0.99045349999999999</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0.98714659999999999</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0.99130430000000003</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0.98529409999999995</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0.99300699999999997</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0.92528739999999998</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0.93027890000000002</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0.93863640000000004</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0.94512189999999996</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0.93036209999999997</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0.65022420000000003</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0.57971010000000001</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0.59202460000000001</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0.5767196</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0.60576920000000001</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0.70806100000000005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0.62962960000000001</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0.64371259999999997</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0.61167510000000003</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0.64353309999999997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0.69181040000000005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0.68235299999999999</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0.68877549999999998</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0.68224300000000004</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0.57808219999999999</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0.64327480000000004</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0.665493</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0.66167659999999995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0.69750889999999999</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0.79661020000000005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0.72997710000000005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0.76504300000000003</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0.74185460000000003</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0.77329190000000003</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0.88052370000000002</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0.86749120000000002</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0.91294640000000005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0.89935759999999998</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0.89817230000000003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0.80133189999999999</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0.78489699999999996</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0.80300959999999999</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0.79877299999999996</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0.7958115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0.87772919999999999</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0.85314690000000004</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0.85882349999999996</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0.82864450000000001</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0.87459810000000004</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0.13786019999999999</c:v>
                </c:pt>
                <c:pt idx="1">
                  <c:v>0.15247330000000001</c:v>
                </c:pt>
                <c:pt idx="2">
                  <c:v>0.1112286</c:v>
                </c:pt>
                <c:pt idx="3">
                  <c:v>7.0728399999999997E-2</c:v>
                </c:pt>
                <c:pt idx="4">
                  <c:v>9.1270100000000007E-2</c:v>
                </c:pt>
                <c:pt idx="5">
                  <c:v>0.14678089999999999</c:v>
                </c:pt>
                <c:pt idx="6">
                  <c:v>0.1072022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9.0645500000000004E-2</c:v>
                </c:pt>
                <c:pt idx="1">
                  <c:v>0.1048737</c:v>
                </c:pt>
                <c:pt idx="2">
                  <c:v>9.8401600000000006E-2</c:v>
                </c:pt>
                <c:pt idx="3">
                  <c:v>0.1005422</c:v>
                </c:pt>
                <c:pt idx="4">
                  <c:v>0.1051687</c:v>
                </c:pt>
                <c:pt idx="5">
                  <c:v>8.5024600000000006E-2</c:v>
                </c:pt>
                <c:pt idx="6">
                  <c:v>7.2119500000000003E-2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0.17571719999999999</c:v>
                </c:pt>
                <c:pt idx="1">
                  <c:v>0.13005739999999999</c:v>
                </c:pt>
                <c:pt idx="2">
                  <c:v>0.1306436</c:v>
                </c:pt>
                <c:pt idx="3">
                  <c:v>0.1166223</c:v>
                </c:pt>
                <c:pt idx="4">
                  <c:v>0.2336</c:v>
                </c:pt>
                <c:pt idx="5">
                  <c:v>0.1129025</c:v>
                </c:pt>
                <c:pt idx="6">
                  <c:v>8.84321E-2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0.76922000000000001</c:v>
                </c:pt>
                <c:pt idx="1">
                  <c:v>0.69638370000000005</c:v>
                </c:pt>
                <c:pt idx="2">
                  <c:v>0.67769880000000005</c:v>
                </c:pt>
                <c:pt idx="3">
                  <c:v>0.64383950000000001</c:v>
                </c:pt>
                <c:pt idx="4">
                  <c:v>0.60072519999999996</c:v>
                </c:pt>
                <c:pt idx="5">
                  <c:v>0.80519620000000003</c:v>
                </c:pt>
                <c:pt idx="6">
                  <c:v>0.841171</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0.88510639999999996</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0.85023040000000005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0.86046509999999998</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0.83668339999999997</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0.84472049999999999</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0.82352939999999997</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0.8191214</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0.8451613</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0.78571429999999998</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0.81003579999999997</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0.86621309999999996</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0.8373102</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0.86772490000000002</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0.80246910000000005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0.77205880000000005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0.76666670000000003</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0.87804879999999996</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0.76829270000000005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0.75824179999999997</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0.82183910000000004</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0.78106509999999996</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0.74747470000000005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0.88076929999999998</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0.86614170000000001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0.89637299999999998</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0.87053570000000002</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0.89784940000000002</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0.84769539999999999</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0.82646419999999998</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0.83155080000000003</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0.85644770000000003</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0.84615390000000001</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0.86532949999999997</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0.8699597</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0.86418269999999997</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0.83920709999999998</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0.85901170000000004</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0.7542373</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0.80952380000000002</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0.82499999999999996</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0.81609200000000004</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0.73809519999999995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0.74489799999999995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6.3267000000000004E-2</c:v>
                </c:pt>
                <c:pt idx="1">
                  <c:v>6.8025000000000002E-2</c:v>
                </c:pt>
                <c:pt idx="2">
                  <c:v>0.27505869999999999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4.1523699999999997E-2</c:v>
                </c:pt>
                <c:pt idx="1">
                  <c:v>8.2596100000000006E-2</c:v>
                </c:pt>
                <c:pt idx="2">
                  <c:v>0.1396058</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5.5392900000000002E-2</c:v>
                </c:pt>
                <c:pt idx="1">
                  <c:v>8.5012900000000002E-2</c:v>
                </c:pt>
                <c:pt idx="2">
                  <c:v>0.1218321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0.93366819999999995</c:v>
                </c:pt>
                <c:pt idx="1">
                  <c:v>0.77306620000000004</c:v>
                </c:pt>
                <c:pt idx="2">
                  <c:v>0.77507459999999995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0.84895830000000005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0.82882880000000003</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0.84408609999999995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0.79189189999999998</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0.83698300000000003</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0.82792209999999999</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0.54218359999999999</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0.54145080000000001</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0.51454820000000001</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0.52032520000000004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0.54696129999999998</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0.56765330000000003</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0.57966099999999998</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0.58744989999999997</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0.57464459999999995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0.58795569999999997</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0.8339818</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0.87260280000000001</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0.87102170000000001</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0.87410589999999999</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0.88931300000000002</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0.68855929999999999</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0.67624309999999999</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0.65918100000000002</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0.69893740000000004</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0.69488819999999996</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0.72681450000000003</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0.72204800000000002</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0.72805940000000002</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0.74002279999999998</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0.70359280000000002</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0.41018769999999999</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0.47084229999999999</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0.50529100000000005</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0.51123600000000002</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0.51051049999999998</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0.54385969999999995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0.51383400000000001</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0.18020249999999999</c:v>
                </c:pt>
                <c:pt idx="1">
                  <c:v>9.8413100000000003E-2</c:v>
                </c:pt>
                <c:pt idx="2">
                  <c:v>4.7733699999999997E-2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7.1634100000000006E-2</c:v>
                </c:pt>
                <c:pt idx="1">
                  <c:v>4.9733699999999999E-2</c:v>
                </c:pt>
                <c:pt idx="2">
                  <c:v>2.3867300000000001E-2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8.0280799999999999E-2</c:v>
                </c:pt>
                <c:pt idx="1">
                  <c:v>3.6713299999999997E-2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0.74108410000000002</c:v>
                </c:pt>
                <c:pt idx="1">
                  <c:v>0.92697689999999999</c:v>
                </c:pt>
                <c:pt idx="2">
                  <c:v>0.99243099999999995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0.58357349999999997</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0.57382040000000001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0.63855419999999996</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0.63911289999999998</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0.89323160000000001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0.88200000000000001</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0.87850470000000003</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0.873224</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0.86251809999999995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0.90631159999999999</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0.8894628</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0.89659370000000005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0.89285709999999996</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0.90771559999999996</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0.64162560000000002</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0.62890630000000003</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0.64599090000000003</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0.61379309999999998</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0.61797749999999996</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0.75653919999999997</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0.81111109999999997</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0.79836510000000005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0.80890050000000002</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0.8291925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0.28506789999999999</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0.31288339999999998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0.27741939999999998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0.27702700000000002</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8.9220275999999998</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8.9029931999999992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8.8684835</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8.9059352999999994</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8.9751101000000002</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0.39817629999999998</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0.38762210000000002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0.37525360000000002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0.41176469999999998</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0.40291260000000001</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3.8862500000000001E-2</c:v>
                </c:pt>
                <c:pt idx="1">
                  <c:v>4.5330599999999999E-2</c:v>
                </c:pt>
                <c:pt idx="2">
                  <c:v>5.4422699999999997E-2</c:v>
                </c:pt>
                <c:pt idx="3">
                  <c:v>0.12729360000000001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5.7527799999999997E-2</c:v>
                </c:pt>
                <c:pt idx="1">
                  <c:v>5.9747799999999997E-2</c:v>
                </c:pt>
                <c:pt idx="2">
                  <c:v>5.9740300000000003E-2</c:v>
                </c:pt>
                <c:pt idx="3">
                  <c:v>0.1052675</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8.3982699999999993E-2</c:v>
                </c:pt>
                <c:pt idx="1">
                  <c:v>0.13546130000000001</c:v>
                </c:pt>
                <c:pt idx="2">
                  <c:v>5.0177100000000002E-2</c:v>
                </c:pt>
                <c:pt idx="3">
                  <c:v>0.1548214</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0.85991289999999998</c:v>
                </c:pt>
                <c:pt idx="1">
                  <c:v>0.82609129999999997</c:v>
                </c:pt>
                <c:pt idx="2">
                  <c:v>0.86789459999999996</c:v>
                </c:pt>
                <c:pt idx="3">
                  <c:v>0.57004440000000001</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8.5214399999999996E-2</c:v>
                </c:pt>
                <c:pt idx="1">
                  <c:v>0.15417159999999999</c:v>
                </c:pt>
                <c:pt idx="2">
                  <c:v>0.13504070000000001</c:v>
                </c:pt>
                <c:pt idx="3">
                  <c:v>5.7675799999999999E-2</c:v>
                </c:pt>
                <c:pt idx="4">
                  <c:v>0.1691936</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6.6475999999999993E-2</c:v>
                </c:pt>
                <c:pt idx="1">
                  <c:v>9.5052899999999996E-2</c:v>
                </c:pt>
                <c:pt idx="2">
                  <c:v>6.2113799999999997E-2</c:v>
                </c:pt>
                <c:pt idx="3">
                  <c:v>8.0465599999999998E-2</c:v>
                </c:pt>
                <c:pt idx="4">
                  <c:v>9.2204099999999997E-2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5.2280399999999998E-2</c:v>
                </c:pt>
                <c:pt idx="1">
                  <c:v>8.7514999999999996E-2</c:v>
                </c:pt>
                <c:pt idx="2">
                  <c:v>5.5460500000000003E-2</c:v>
                </c:pt>
                <c:pt idx="3">
                  <c:v>0.2261561</c:v>
                </c:pt>
                <c:pt idx="4">
                  <c:v>8.4199800000000005E-2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0.70118420000000004</c:v>
                </c:pt>
                <c:pt idx="1">
                  <c:v>0.69013270000000004</c:v>
                </c:pt>
                <c:pt idx="2">
                  <c:v>0.88566219999999996</c:v>
                </c:pt>
                <c:pt idx="3">
                  <c:v>0.58246849999999994</c:v>
                </c:pt>
                <c:pt idx="4">
                  <c:v>0.54096429999999995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Norfolk and Norwich University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709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1,248</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57</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250938674"/>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709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141856691"/>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709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134534861"/>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709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483782952"/>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654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709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1198945"/>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22205141"/>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7046636"/>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3691017"/>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8748623"/>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83615790"/>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6468803"/>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029317"/>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0980743"/>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0924632"/>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9678187"/>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2630053"/>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8216885"/>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8683496"/>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3499947"/>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6533841"/>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10913403"/>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577553005"/>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636719369"/>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456705058"/>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454345725"/>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671169536"/>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460164992"/>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957036529"/>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033710498"/>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224940835"/>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916967421"/>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547433589"/>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009200103"/>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103822497"/>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342949943"/>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856976954"/>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049694446"/>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77523257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513117596"/>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75767556"/>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986233528"/>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4050260504"/>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868479126"/>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08160073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43673445"/>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027797667"/>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192030527"/>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4218173776"/>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751571979"/>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433998667"/>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4124315333"/>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647529295"/>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797344014"/>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500520143"/>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14278258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501789662"/>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47083387"/>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4196357"/>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652485634"/>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198606442"/>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829529652"/>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804626650"/>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187707580"/>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Q06. Diagnostic test staff appeared to completely have all the information they needed about the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Q20. Treatment options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644344391"/>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489060412"/>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255728861"/>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272567858"/>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385937" y="622300"/>
            <a:ext cx="4892686"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Norfolk and Norwich University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353172519"/>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990873388"/>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070642553"/>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792587963"/>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961571963"/>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506926090"/>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206640026"/>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896134206"/>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668171666"/>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4179885815"/>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4771090"/>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372721378"/>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745028308"/>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010992970"/>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857654072"/>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039489378"/>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574617244"/>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998625140"/>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526611018"/>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066478235"/>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824167419"/>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668907801"/>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985169821"/>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474432385"/>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497487761"/>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452736526"/>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112053133"/>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322410172"/>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376463031"/>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903740331"/>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973735206"/>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2175119"/>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096083979"/>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900010396"/>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27451384"/>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993396286"/>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912134666"/>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224636812"/>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134495759"/>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997327999"/>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409500404"/>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433518245"/>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003894908"/>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217277507"/>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334516092"/>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570327522"/>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993821610"/>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4064498714"/>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711713102"/>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492522565"/>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894283533"/>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31960791"/>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631950602"/>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393304733"/>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829383513"/>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02432385"/>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4216986055"/>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786670182"/>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334455786"/>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574565547"/>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568424109"/>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837522871"/>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747825274"/>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80848974"/>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324254230"/>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413365829"/>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45009916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4002866"/>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21666490"/>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7593972"/>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2212951"/>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1307560"/>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0254583"/>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1584285"/>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9075818"/>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319360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718092391"/>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04596294"/>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864826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9550808"/>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4918180"/>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955682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7514816"/>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9986974"/>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7389865"/>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2743717"/>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80134181"/>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80651562"/>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2659086"/>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2337140"/>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5839502"/>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4040603"/>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8591353"/>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383101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7411213"/>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9358439"/>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971483"/>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67262754"/>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6535316"/>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0596764"/>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4958795"/>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5866880"/>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9208484"/>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51155256"/>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4229800"/>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0160907"/>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8302310"/>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9299353"/>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5417611"/>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5121266"/>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1417627"/>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186060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61826110"/>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2216228"/>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4190369"/>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9437427"/>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8992383"/>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4565556"/>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0359104"/>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329580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2881586"/>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0674612"/>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9180757"/>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6665123"/>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17766703"/>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68972862"/>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6674104"/>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0367261"/>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113050"/>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4240574"/>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5478204"/>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9637857"/>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7153581"/>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5791227"/>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8292322"/>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49580498"/>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22520950"/>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3577235"/>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648495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8151455"/>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3521735"/>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2397373"/>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6164698"/>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33832759"/>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395988"/>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7626102"/>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8551635"/>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253048"/>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3073347"/>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9118231"/>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30943212"/>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5887110"/>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584890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1083671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3896215"/>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06191481"/>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9683981"/>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30380750"/>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4446678"/>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779879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1958524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8745473"/>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6576871"/>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5055239"/>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0775359"/>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50567760"/>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68335065"/>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0418878"/>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6500681"/>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899201"/>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9415330"/>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620263"/>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7020243"/>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5712293"/>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4920916"/>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75065053"/>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0777381"/>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3400677"/>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0713806"/>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27196555"/>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9576907"/>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53590182"/>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8019288"/>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99549574"/>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2342553"/>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3531210"/>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22351467"/>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4539301"/>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3550387"/>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385937" y="622300"/>
            <a:ext cx="4892686" cy="276999"/>
          </a:xfrm>
          <a:prstGeom prst="rect">
            <a:avLst/>
          </a:prstGeom>
          <a:noFill/>
        </p:spPr>
        <p:txBody>
          <a:bodyPr wrap="none" rtlCol="0">
            <a:spAutoFit/>
          </a:bodyPr>
          <a:lstStyle/>
          <a:p>
            <a:pPr algn="r"/>
            <a:r>
              <a:rPr lang="en-GB" sz="1200" b="1" noProof="0">
                <a:solidFill>
                  <a:srgbClr val="336E9F"/>
                </a:solidFill>
                <a:latin typeface="Arial"/>
                <a:cs typeface="Arial"/>
              </a:rPr>
              <a:t>Norfolk and Norwich University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26008</Words>
  <Application>Microsoft Office PowerPoint</Application>
  <PresentationFormat>Custom</PresentationFormat>
  <Paragraphs>6516</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