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0.80995980000000001</c:v>
                </c:pt>
                <c:pt idx="1">
                  <c:v>0.68468799999999996</c:v>
                </c:pt>
                <c:pt idx="2">
                  <c:v>0.87625209999999998</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0.19004019999999999</c:v>
                </c:pt>
                <c:pt idx="1">
                  <c:v>0.31531199999999998</c:v>
                </c:pt>
                <c:pt idx="2">
                  <c:v>0.12374789999999999</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0</c:v>
                </c:pt>
                <c:pt idx="1">
                  <c:v>0</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0.97680469999999997</c:v>
                </c:pt>
                <c:pt idx="1">
                  <c:v>0.80378450000000001</c:v>
                </c:pt>
                <c:pt idx="2">
                  <c:v>0.91517409999999999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0.77484949999999997</c:v>
                </c:pt>
                <c:pt idx="1">
                  <c:v>0.69751359999999996</c:v>
                </c:pt>
                <c:pt idx="2">
                  <c:v>0.51552920000000002</c:v>
                </c:pt>
                <c:pt idx="3">
                  <c:v>0.6691821</c:v>
                </c:pt>
                <c:pt idx="4">
                  <c:v>0.6400325</c:v>
                </c:pt>
                <c:pt idx="5">
                  <c:v>0.73312949999999999</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General</c:formatCode>
                <c:ptCount val="11"/>
                <c:pt idx="0" formatCode="0%">
                  <c:v>0</c:v>
                </c:pt>
                <c:pt idx="2" formatCode="0%">
                  <c:v>0.22708239999999999</c:v>
                </c:pt>
                <c:pt idx="5" formatCode="0%">
                  <c:v>0</c:v>
                </c:pt>
                <c:pt idx="7" formatCode="0%">
                  <c:v>9.6317100000000003E-2</c:v>
                </c:pt>
                <c:pt idx="10" formatCode="0%">
                  <c:v>2.9576999999999999E-2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General</c:formatCode>
                <c:ptCount val="11"/>
                <c:pt idx="0" formatCode="0%">
                  <c:v>0.2251505</c:v>
                </c:pt>
                <c:pt idx="2" formatCode="0%">
                  <c:v>0.25738830000000001</c:v>
                </c:pt>
                <c:pt idx="5" formatCode="0%">
                  <c:v>0.26687050000000001</c:v>
                </c:pt>
                <c:pt idx="7" formatCode="0%">
                  <c:v>0.31731819999999999</c:v>
                </c:pt>
                <c:pt idx="10" formatCode="0%">
                  <c:v>0.33674710000000002</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General</c:formatCode>
                <c:ptCount val="11"/>
                <c:pt idx="0" formatCode="0%">
                  <c:v>0</c:v>
                </c:pt>
                <c:pt idx="2" formatCode="0%">
                  <c:v>0</c:v>
                </c:pt>
                <c:pt idx="5" formatCode="0%">
                  <c:v>0</c:v>
                </c:pt>
                <c:pt idx="7" formatCode="0%">
                  <c:v>0</c:v>
                </c:pt>
                <c:pt idx="10" formatCode="0%">
                  <c:v>0</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General</c:formatCode>
                <c:ptCount val="11"/>
                <c:pt idx="0" formatCode="0%">
                  <c:v>0</c:v>
                </c:pt>
                <c:pt idx="2" formatCode="0%">
                  <c:v>0</c:v>
                </c:pt>
                <c:pt idx="5" formatCode="0%">
                  <c:v>0</c:v>
                </c:pt>
                <c:pt idx="7" formatCode="0%">
                  <c:v>0</c:v>
                </c:pt>
                <c:pt idx="10" formatCode="0%">
                  <c:v>3.59832E-2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General</c:formatCode>
                <c:ptCount val="11"/>
                <c:pt idx="0" formatCode="0%">
                  <c:v>0.91290320000000003</c:v>
                </c:pt>
                <c:pt idx="2" formatCode="0%">
                  <c:v>0.8850112</c:v>
                </c:pt>
                <c:pt idx="5" formatCode="0%">
                  <c:v>0.79325599999999996</c:v>
                </c:pt>
                <c:pt idx="7" formatCode="0%">
                  <c:v>0.74290489999999998</c:v>
                </c:pt>
                <c:pt idx="10" formatCode="0%">
                  <c:v>0.6975036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0.62737509999999996</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3.7360499999999998E-2</c:v>
                </c:pt>
                <c:pt idx="1">
                  <c:v>0</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0.26328240000000003</c:v>
                </c:pt>
                <c:pt idx="1">
                  <c:v>0.3389276</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0</c:v>
                </c:pt>
                <c:pt idx="1">
                  <c:v>3.3697299999999999E-2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0.89266160000000006</c:v>
                </c:pt>
                <c:pt idx="1">
                  <c:v>0.77683429999999998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8.3734639000000008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1.0841098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-8.4575736999999993</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9.0939920999999995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0.78304929999999995</c:v>
                </c:pt>
                <c:pt idx="1">
                  <c:v>0.7422763</c:v>
                </c:pt>
                <c:pt idx="2">
                  <c:v>0.19671240000000001</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0.2169507</c:v>
                </c:pt>
                <c:pt idx="1">
                  <c:v>0.24962619999999999</c:v>
                </c:pt>
                <c:pt idx="2">
                  <c:v>0.51592919999999998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1.40684E-2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0</c:v>
                </c:pt>
                <c:pt idx="1">
                  <c:v>8.0975000000000005E-3</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0.89529389999999998</c:v>
                </c:pt>
                <c:pt idx="1">
                  <c:v>0.86423970000000006</c:v>
                </c:pt>
                <c:pt idx="2">
                  <c:v>0.35741489999999998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0.44736870000000001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1">
                  <c:v>1.8551100000000001E-2</c:v>
                </c:pt>
                <c:pt idx="2">
                  <c:v>0</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1">
                  <c:v>0.37835350000000001</c:v>
                </c:pt>
                <c:pt idx="2">
                  <c:v>0.4001382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1">
                  <c:v>0</c:v>
                </c:pt>
                <c:pt idx="2">
                  <c:v>0</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1">
                  <c:v>8.1280999999999992E-3</c:v>
                </c:pt>
                <c:pt idx="2">
                  <c:v>0.15249309999999999</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1">
                  <c:v>0.72731619999999997</c:v>
                </c:pt>
                <c:pt idx="2">
                  <c:v>0.58547459999999996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0.1776209</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General</c:formatCode>
                <c:ptCount val="2"/>
                <c:pt idx="0" formatCode="0%">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General</c:formatCode>
                <c:ptCount val="2"/>
                <c:pt idx="0" formatCode="0%">
                  <c:v>0.54211419999999999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General</c:formatCode>
                <c:ptCount val="2"/>
                <c:pt idx="0" formatCode="0%">
                  <c:v>0</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General</c:formatCode>
                <c:ptCount val="2"/>
                <c:pt idx="0" formatCode="0%">
                  <c:v>0.28026489999999998</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pt idx="0" formatCode="0%">
                  <c:v>0.2363111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0.39462779999999997</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General</c:formatCode>
                <c:ptCount val="2"/>
                <c:pt idx="0" formatCode="0%">
                  <c:v>0</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General</c:formatCode>
                <c:ptCount val="2"/>
                <c:pt idx="0" formatCode="0%">
                  <c:v>0.4899096</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General</c:formatCode>
                <c:ptCount val="2"/>
                <c:pt idx="0" formatCode="0%">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General</c:formatCode>
                <c:ptCount val="2"/>
                <c:pt idx="0" formatCode="0%">
                  <c:v>0.1154626</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pt idx="0" formatCode="0%">
                  <c:v>0.73688240000000005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0.81578949999999995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0.81578949999999995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0.79411759999999998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0.87804879999999996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0.71052630000000006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0.89743589999999995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0.60606059999999995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0.88372090000000003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0.96153840000000002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0.80555560000000004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0.82857139999999996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0.94594590000000001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0.71599460000000004</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4.1211499999999998E-2</c:v>
                </c:pt>
                <c:pt idx="1">
                  <c:v>0.14667469999999999</c:v>
                </c:pt>
                <c:pt idx="2">
                  <c:v>1.71322E-2</c:v>
                </c:pt>
                <c:pt idx="3">
                  <c:v>4.4674199999999997E-2</c:v>
                </c:pt>
                <c:pt idx="4">
                  <c:v>0</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0.27976820000000002</c:v>
                </c:pt>
                <c:pt idx="1">
                  <c:v>0.31039319999999998</c:v>
                </c:pt>
                <c:pt idx="2">
                  <c:v>0.29799409999999998</c:v>
                </c:pt>
                <c:pt idx="3">
                  <c:v>0.24768879999999999</c:v>
                </c:pt>
                <c:pt idx="4">
                  <c:v>0.27112700000000001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2.87707E-2</c:v>
                </c:pt>
                <c:pt idx="1">
                  <c:v>9.3902200000000005E-2</c:v>
                </c:pt>
                <c:pt idx="2">
                  <c:v>7.4186299999999997E-2</c:v>
                </c:pt>
                <c:pt idx="3">
                  <c:v>1.52931E-2</c:v>
                </c:pt>
                <c:pt idx="4">
                  <c:v>1.2878300000000001E-2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0.88311289999999998</c:v>
                </c:pt>
                <c:pt idx="1">
                  <c:v>0.62265199999999998</c:v>
                </c:pt>
                <c:pt idx="2">
                  <c:v>0.78149939999999996</c:v>
                </c:pt>
                <c:pt idx="3">
                  <c:v>0.72078960000000003</c:v>
                </c:pt>
                <c:pt idx="4">
                  <c:v>0.79503349999999995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0.76086960000000003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0.72093019999999997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0.83673470000000005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0.76666670000000003</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0.65217389999999997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0.63414630000000005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0.56666669999999997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0.55000000000000004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0.73170729999999995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0.68888890000000003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0.8947368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0.85294119999999995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0.97619040000000001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0.74358979999999997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0.79487180000000002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0.67647060000000003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0.83720930000000005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0.73076920000000001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0.90625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0.97297299999999998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0.90625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0.84375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0.90476190000000001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0.93181820000000004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0.87804879999999996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0.96551719999999996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0.82898070000000001</c:v>
                </c:pt>
                <c:pt idx="1">
                  <c:v>0.70089389999999996</c:v>
                </c:pt>
                <c:pt idx="2">
                  <c:v>0.6171278</c:v>
                </c:pt>
                <c:pt idx="3">
                  <c:v>0.63153709999999996</c:v>
                </c:pt>
                <c:pt idx="4">
                  <c:v>0.85958400000000001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0.17101930000000001</c:v>
                </c:pt>
                <c:pt idx="1">
                  <c:v>0.28087849999999998</c:v>
                </c:pt>
                <c:pt idx="2">
                  <c:v>0.32742840000000001</c:v>
                </c:pt>
                <c:pt idx="3">
                  <c:v>0.31455319999999998</c:v>
                </c:pt>
                <c:pt idx="4">
                  <c:v>0.14041600000000001</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0</c:v>
                </c:pt>
                <c:pt idx="2">
                  <c:v>8.4440000000000003E-4</c:v>
                </c:pt>
                <c:pt idx="3">
                  <c:v>0</c:v>
                </c:pt>
                <c:pt idx="4">
                  <c:v>0</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0</c:v>
                </c:pt>
                <c:pt idx="1">
                  <c:v>1.82276E-2</c:v>
                </c:pt>
                <c:pt idx="2">
                  <c:v>5.4599399999999999E-2</c:v>
                </c:pt>
                <c:pt idx="3">
                  <c:v>5.3909699999999998E-2</c:v>
                </c:pt>
                <c:pt idx="4">
                  <c:v>0</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0.91802839999999997</c:v>
                </c:pt>
                <c:pt idx="1">
                  <c:v>0.96158429999999995</c:v>
                </c:pt>
                <c:pt idx="2">
                  <c:v>0.92722380000000004</c:v>
                </c:pt>
                <c:pt idx="3">
                  <c:v>0.76086949999999998</c:v>
                </c:pt>
                <c:pt idx="4">
                  <c:v>0.89393400000000001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0.73529409999999995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0.89743589999999995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0.90243899999999999</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0.84782610000000003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0.79069769999999995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0.52941179999999999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0.7179487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0.6052632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0.44444440000000002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0.56000000000000005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0.58333330000000005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0.85365860000000005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0.8387097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0.92592589999999997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0.76190480000000005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0.8913044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0.82499999999999996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0.96666660000000004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0.79069769999999995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0.75609760000000004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0.88636360000000003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0.79310349999999996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0.4375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0.3333333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0.42857139999999999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0.55555560000000004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0.36363640000000003</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0.51219510000000001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0.65853660000000003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0.76666670000000003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0.83783779999999997</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0.84375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General</c:formatCode>
                <c:ptCount val="2"/>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General</c:formatCode>
                <c:ptCount val="2"/>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General</c:formatCode>
                <c:ptCount val="2"/>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General</c:formatCode>
                <c:ptCount val="2"/>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General"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0.86666670000000001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0.94444439999999996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0.47826089999999999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0.68965520000000002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0.82758620000000005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0.89285709999999996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0.89655169999999995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0.6086956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0.75862070000000004</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0.74193549999999997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0.68421050000000005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0.69565220000000005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0.84375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0.78787879999999999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0.86111110000000002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0.78787879999999999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0.81578949999999995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0.61290319999999998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0.7428572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0.6875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0.77272730000000001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0.86363639999999997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0.50786949999999997</c:v>
                </c:pt>
                <c:pt idx="2">
                  <c:v>0.52133890000000005</c:v>
                </c:pt>
                <c:pt idx="3">
                  <c:v>0.54436989999999996</c:v>
                </c:pt>
                <c:pt idx="4">
                  <c:v>0.43416349999999998</c:v>
                </c:pt>
                <c:pt idx="5">
                  <c:v>0.65529139999999997</c:v>
                </c:pt>
                <c:pt idx="6">
                  <c:v>0.73081759999999996</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1.3263999999999999E-3</c:v>
                </c:pt>
                <c:pt idx="1">
                  <c:v>0</c:v>
                </c:pt>
                <c:pt idx="2">
                  <c:v>0</c:v>
                </c:pt>
                <c:pt idx="3">
                  <c:v>0</c:v>
                </c:pt>
                <c:pt idx="4">
                  <c:v>0</c:v>
                </c:pt>
                <c:pt idx="5">
                  <c:v>1.70698E-2</c:v>
                </c:pt>
                <c:pt idx="6">
                  <c:v>0</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0.36371310000000001</c:v>
                </c:pt>
                <c:pt idx="1">
                  <c:v>0.42637849999999999</c:v>
                </c:pt>
                <c:pt idx="2">
                  <c:v>0.39422069999999998</c:v>
                </c:pt>
                <c:pt idx="3">
                  <c:v>0.3865402</c:v>
                </c:pt>
                <c:pt idx="4">
                  <c:v>0.450546</c:v>
                </c:pt>
                <c:pt idx="5">
                  <c:v>0.32763880000000001</c:v>
                </c:pt>
                <c:pt idx="6">
                  <c:v>0.26918239999999999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3.91834E-2</c:v>
                </c:pt>
                <c:pt idx="1">
                  <c:v>0</c:v>
                </c:pt>
                <c:pt idx="2">
                  <c:v>0</c:v>
                </c:pt>
                <c:pt idx="3">
                  <c:v>0</c:v>
                </c:pt>
                <c:pt idx="4">
                  <c:v>6.0911300000000002E-2</c:v>
                </c:pt>
                <c:pt idx="5">
                  <c:v>0</c:v>
                </c:pt>
                <c:pt idx="6">
                  <c:v>0</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6.5752000000000005E-2</c:v>
                </c:pt>
                <c:pt idx="2">
                  <c:v>8.4440299999999996E-2</c:v>
                </c:pt>
                <c:pt idx="3">
                  <c:v>6.9089899999999996E-2</c:v>
                </c:pt>
                <c:pt idx="4">
                  <c:v>5.43791E-2</c:v>
                </c:pt>
                <c:pt idx="5">
                  <c:v>0</c:v>
                </c:pt>
                <c:pt idx="6">
                  <c:v>0</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0.82488229999999996</c:v>
                </c:pt>
                <c:pt idx="1">
                  <c:v>0.70165259999999996</c:v>
                </c:pt>
                <c:pt idx="2">
                  <c:v>0.89742500000000003</c:v>
                </c:pt>
                <c:pt idx="3">
                  <c:v>0.90453340000000004</c:v>
                </c:pt>
                <c:pt idx="4">
                  <c:v>0.94562089999999999</c:v>
                </c:pt>
                <c:pt idx="5">
                  <c:v>0.93526589999999998</c:v>
                </c:pt>
                <c:pt idx="6">
                  <c:v>0.95020369999999998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0.78260870000000005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0.86666670000000001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0.96428570000000002</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0.90625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0.72222220000000004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0.95454539999999999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0.78787879999999999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0.78378380000000003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0.78260870000000005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0.78947369999999994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0.90625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0.73170729999999995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0.73913039999999997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0.67500000000000004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0.68965520000000002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0.80457639999999997</c:v>
                </c:pt>
                <c:pt idx="1">
                  <c:v>0.61120479999999999</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0</c:v>
                </c:pt>
                <c:pt idx="1">
                  <c:v>0</c:v>
                </c:pt>
                <c:pt idx="2">
                  <c:v>7.0999900000000005E-2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0.1954236</c:v>
                </c:pt>
                <c:pt idx="1">
                  <c:v>0.30803629999999999</c:v>
                </c:pt>
                <c:pt idx="2">
                  <c:v>0.54772330000000002</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0</c:v>
                </c:pt>
                <c:pt idx="1">
                  <c:v>8.0758899999999995E-2</c:v>
                </c:pt>
                <c:pt idx="2">
                  <c:v>1.95163E-2</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0.87301300000000004</c:v>
                </c:pt>
                <c:pt idx="1">
                  <c:v>0.77111240000000003</c:v>
                </c:pt>
                <c:pt idx="2">
                  <c:v>0.36176049999999998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0.86206899999999997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0.43333329999999998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0.3939394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0.51612899999999995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0.63636360000000003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0.54054049999999998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0.61538459999999995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0.57499999999999996</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0.64444449999999998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0.79310349999999996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0.51351349999999996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0.51282050000000001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0.64864860000000002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0.65909090000000004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0.64864860000000002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0.69767440000000003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0.64102570000000003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0.76086960000000003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0.23076920000000001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0.36363640000000003</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0.4166667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0.81249660000000001</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4.1501799999999998E-2</c:v>
                </c:pt>
                <c:pt idx="1">
                  <c:v>0</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0.3490356</c:v>
                </c:pt>
                <c:pt idx="1">
                  <c:v>0.18750339999999999</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0</c:v>
                </c:pt>
                <c:pt idx="1">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9.6689899999999995E-2</c:v>
                </c:pt>
                <c:pt idx="1">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0.73387329999999995</c:v>
                </c:pt>
                <c:pt idx="1">
                  <c:v>0.81513939999999996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0.70967740000000001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0.40740739999999998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0.59375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0.75609760000000004</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0.80487810000000004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0.81578949999999995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0.86046509999999998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0.82499999999999996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0.93617019999999995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0.69444439999999996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0.74418600000000001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0.71052630000000006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0.76744190000000001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0.59090909999999996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0.70370370000000004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0.71875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0.85294119999999995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0.18181820000000001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0.42857139999999999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8.5238093999999993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8.9090910000000001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8.7380952999999995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8.8775510999999998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9.0714282999999991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0.34782610000000003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0.2631579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0.4736842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0.3125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0.69118550000000001</c:v>
                </c:pt>
                <c:pt idx="1">
                  <c:v>0.66212839999999995</c:v>
                </c:pt>
                <c:pt idx="2">
                  <c:v>0.71782550000000001</c:v>
                </c:pt>
                <c:pt idx="3">
                  <c:v>0.29970140000000001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0</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0.27444229999999997</c:v>
                </c:pt>
                <c:pt idx="1">
                  <c:v>0.28416750000000002</c:v>
                </c:pt>
                <c:pt idx="2">
                  <c:v>0.26864339999999998</c:v>
                </c:pt>
                <c:pt idx="3">
                  <c:v>0.55867860000000003</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0</c:v>
                </c:pt>
                <c:pt idx="1">
                  <c:v>2.3251399999999998E-2</c:v>
                </c:pt>
                <c:pt idx="2">
                  <c:v>0</c:v>
                </c:pt>
                <c:pt idx="3">
                  <c:v>0</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3.4372199999999999E-2</c:v>
                </c:pt>
                <c:pt idx="1">
                  <c:v>3.0452699999999999E-2</c:v>
                </c:pt>
                <c:pt idx="2">
                  <c:v>1.3531100000000001E-2</c:v>
                </c:pt>
                <c:pt idx="3">
                  <c:v>0.14162</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0.80436490000000005</c:v>
                </c:pt>
                <c:pt idx="1">
                  <c:v>0.9695473</c:v>
                </c:pt>
                <c:pt idx="2">
                  <c:v>0.92735690000000004</c:v>
                </c:pt>
                <c:pt idx="3">
                  <c:v>0.62052870000000004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0.57825680000000002</c:v>
                </c:pt>
                <c:pt idx="1">
                  <c:v>0.50400650000000002</c:v>
                </c:pt>
                <c:pt idx="2">
                  <c:v>0.71016670000000004</c:v>
                </c:pt>
                <c:pt idx="3">
                  <c:v>0.41314810000000002</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0</c:v>
                </c:pt>
                <c:pt idx="1">
                  <c:v>1.6693599999999999E-2</c:v>
                </c:pt>
                <c:pt idx="2">
                  <c:v>2.7887700000000001E-2</c:v>
                </c:pt>
                <c:pt idx="3">
                  <c:v>0</c:v>
                </c:pt>
                <c:pt idx="4">
                  <c:v>6.7406999999999996E-3</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0.32469369999999997</c:v>
                </c:pt>
                <c:pt idx="1">
                  <c:v>0.37000880000000003</c:v>
                </c:pt>
                <c:pt idx="2">
                  <c:v>0.2619456</c:v>
                </c:pt>
                <c:pt idx="3">
                  <c:v>0.38407580000000002</c:v>
                </c:pt>
                <c:pt idx="4">
                  <c:v>0.41710979999999998</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0</c:v>
                </c:pt>
                <c:pt idx="2">
                  <c:v>0</c:v>
                </c:pt>
                <c:pt idx="3">
                  <c:v>7.4351E-2</c:v>
                </c:pt>
                <c:pt idx="4">
                  <c:v>0</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9.7049399999999994E-2</c:v>
                </c:pt>
                <c:pt idx="1">
                  <c:v>0.1092911</c:v>
                </c:pt>
                <c:pt idx="2">
                  <c:v>0</c:v>
                </c:pt>
                <c:pt idx="3">
                  <c:v>0.12842500000000001</c:v>
                </c:pt>
                <c:pt idx="4">
                  <c:v>0.2360257</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0.79432670000000005</c:v>
                </c:pt>
                <c:pt idx="1">
                  <c:v>0.63754949999999999</c:v>
                </c:pt>
                <c:pt idx="2">
                  <c:v>0.83717779999999997</c:v>
                </c:pt>
                <c:pt idx="3">
                  <c:v>0.78480720000000004</c:v>
                </c:pt>
                <c:pt idx="4">
                  <c:v>0.64114530000000003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Moorfields Eye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79157281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59004135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20947159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63895643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618491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893957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606586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440328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600385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200552"/>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348463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6142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825239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263789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822364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479783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502777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352780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510358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418069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28300578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188953460"/>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38769446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59472567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24043409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63725923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82451700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82578844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43980665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78442790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4683342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59780951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03640250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56095731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08398627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01095854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06003008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88991867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75337074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05969378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37296917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09130542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14758477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60743950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411171061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10307213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84520540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57131885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24336287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80224294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98704833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25033568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89531806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90286607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91756997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63375490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7229824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9691155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46815067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99788898"/>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27250014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52185747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517730695"/>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43320562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5183337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672523816"/>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97013282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668339" y="622300"/>
            <a:ext cx="361028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Moorfields Eye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79476900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67083707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55429705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32041863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69393539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04779373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09638293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71056890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90939414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64676561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62892786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8757663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749533534"/>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5825912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83809557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68248671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75632825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95713752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50928562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53717864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57430491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61452186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74115687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66818601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30615370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62802318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61798991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84073666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38661510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04124792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581883114"/>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88886321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3880751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31685751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87479085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10230989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6490834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48221285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318876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88578116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72218020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03853227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29225561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52958526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28444256"/>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54748285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69163357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87571060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3436781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53597037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71662962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9733926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6620283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03634345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93757415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50919569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9014460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49853958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97193778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80555120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19572519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64109164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74749097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729732596"/>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98505331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9117603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4669296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996622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457307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935391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740409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520586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71488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099697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755812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624029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91372066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054248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275733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340817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752092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857245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521767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238141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61495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178041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694433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286513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218591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466573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475611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611504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641118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908258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636548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255339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176224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674405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391672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250331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3006853"/>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945742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416453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59241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710500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868652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153642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424778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40916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184024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084734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669928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28990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300988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438025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88368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048207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658008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18735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38437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3077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584291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008200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658595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43323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10645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878494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923497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160958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251042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65058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107768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736364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900619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755352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449743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928096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748349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260375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433977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85568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239808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749594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221271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67050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479837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846304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860205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355112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018270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248755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474612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047220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221046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159297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201974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044759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21573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09652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549490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537157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345456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982740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7061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36097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259358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585622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013576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629169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097177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389069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233377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51420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059714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403349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342449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468757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157099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304372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786362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768686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880392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00864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283083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220660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050331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2230821"/>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284974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815412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668339" y="622300"/>
            <a:ext cx="3610284" cy="276999"/>
          </a:xfrm>
          <a:prstGeom prst="rect">
            <a:avLst/>
          </a:prstGeom>
          <a:noFill/>
        </p:spPr>
        <p:txBody>
          <a:bodyPr wrap="none" rtlCol="0">
            <a:spAutoFit/>
          </a:bodyPr>
          <a:lstStyle/>
          <a:p>
            <a:pPr algn="r"/>
            <a:r>
              <a:rPr lang="en-GB" sz="1200" b="1" noProof="0">
                <a:solidFill>
                  <a:srgbClr val="336E9F"/>
                </a:solidFill>
                <a:latin typeface="Arial"/>
                <a:cs typeface="Arial"/>
              </a:rPr>
              <a:t>Moorfields Eye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24120</Words>
  <Application>Microsoft Office PowerPoint</Application>
  <PresentationFormat>Custom</PresentationFormat>
  <Paragraphs>6487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