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5.10952E-2</c:v>
                </c:pt>
                <c:pt idx="1">
                  <c:v>5.1602799999999997E-2</c:v>
                </c:pt>
                <c:pt idx="2">
                  <c:v>4.8089300000000001E-2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6.9981100000000004E-2</c:v>
                </c:pt>
                <c:pt idx="1">
                  <c:v>0.10561909999999999</c:v>
                </c:pt>
                <c:pt idx="2">
                  <c:v>4.8386400000000003E-2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5.1246899999999998E-2</c:v>
                </c:pt>
                <c:pt idx="1">
                  <c:v>5.6560399999999997E-2</c:v>
                </c:pt>
                <c:pt idx="2">
                  <c:v>1.9459400000000002E-2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0.85090580000000005</c:v>
                </c:pt>
                <c:pt idx="1">
                  <c:v>0.78004759999999995</c:v>
                </c:pt>
                <c:pt idx="2">
                  <c:v>0.96185690000000001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1.7819600000000001E-2</c:v>
                </c:pt>
                <c:pt idx="1">
                  <c:v>0.10340539999999999</c:v>
                </c:pt>
                <c:pt idx="2">
                  <c:v>0.29954259999999999</c:v>
                </c:pt>
                <c:pt idx="3">
                  <c:v>2.0714300000000001E-2</c:v>
                </c:pt>
                <c:pt idx="4">
                  <c:v>0.1032855</c:v>
                </c:pt>
                <c:pt idx="5">
                  <c:v>6.5789700000000007E-2</c:v>
                </c:pt>
                <c:pt idx="6">
                  <c:v>3.9646899999999999E-2</c:v>
                </c:pt>
                <c:pt idx="7">
                  <c:v>0.17967859999999999</c:v>
                </c:pt>
                <c:pt idx="8">
                  <c:v>7.4808200000000005E-2</c:v>
                </c:pt>
                <c:pt idx="9">
                  <c:v>0.124198</c:v>
                </c:pt>
                <c:pt idx="10">
                  <c:v>0.1050099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9.0182600000000002E-2</c:v>
                </c:pt>
                <c:pt idx="1">
                  <c:v>0.1028047</c:v>
                </c:pt>
                <c:pt idx="2">
                  <c:v>0.14122799999999999</c:v>
                </c:pt>
                <c:pt idx="3">
                  <c:v>0.18871879999999999</c:v>
                </c:pt>
                <c:pt idx="4">
                  <c:v>0.18214440000000001</c:v>
                </c:pt>
                <c:pt idx="5">
                  <c:v>0.102187</c:v>
                </c:pt>
                <c:pt idx="6">
                  <c:v>0.1101968</c:v>
                </c:pt>
                <c:pt idx="7">
                  <c:v>0.1584885</c:v>
                </c:pt>
                <c:pt idx="8">
                  <c:v>0.1998567</c:v>
                </c:pt>
                <c:pt idx="9">
                  <c:v>0.1926573</c:v>
                </c:pt>
                <c:pt idx="10">
                  <c:v>0.1858813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5.2901400000000001E-2</c:v>
                </c:pt>
                <c:pt idx="1">
                  <c:v>4.0936399999999998E-2</c:v>
                </c:pt>
                <c:pt idx="2">
                  <c:v>1.55201E-2</c:v>
                </c:pt>
                <c:pt idx="3">
                  <c:v>0.1213137</c:v>
                </c:pt>
                <c:pt idx="4">
                  <c:v>7.44002E-2</c:v>
                </c:pt>
                <c:pt idx="5">
                  <c:v>4.0813099999999998E-2</c:v>
                </c:pt>
                <c:pt idx="6">
                  <c:v>6.2739799999999998E-2</c:v>
                </c:pt>
                <c:pt idx="7">
                  <c:v>8.8766999999999995E-3</c:v>
                </c:pt>
                <c:pt idx="8">
                  <c:v>9.3856300000000004E-2</c:v>
                </c:pt>
                <c:pt idx="9">
                  <c:v>9.4730900000000007E-2</c:v>
                </c:pt>
                <c:pt idx="10">
                  <c:v>6.0559300000000003E-2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0.93895569999999995</c:v>
                </c:pt>
                <c:pt idx="1">
                  <c:v>0.82302690000000001</c:v>
                </c:pt>
                <c:pt idx="2">
                  <c:v>0.95020020000000005</c:v>
                </c:pt>
                <c:pt idx="3">
                  <c:v>0.76568329999999996</c:v>
                </c:pt>
                <c:pt idx="4">
                  <c:v>0.86435779999999995</c:v>
                </c:pt>
                <c:pt idx="5">
                  <c:v>0.93278110000000003</c:v>
                </c:pt>
                <c:pt idx="6">
                  <c:v>0.8224532</c:v>
                </c:pt>
                <c:pt idx="7">
                  <c:v>0.88761049999999997</c:v>
                </c:pt>
                <c:pt idx="8">
                  <c:v>0.77379960000000003</c:v>
                </c:pt>
                <c:pt idx="9">
                  <c:v>0.84959289999999998</c:v>
                </c:pt>
                <c:pt idx="10">
                  <c:v>0.86449980000000004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0.133552</c:v>
                </c:pt>
                <c:pt idx="1">
                  <c:v>8.51962E-2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0.1030195</c:v>
                </c:pt>
                <c:pt idx="1">
                  <c:v>9.8359299999999997E-2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6.4070799999999997E-2</c:v>
                </c:pt>
                <c:pt idx="1">
                  <c:v>0.1036224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0.88921559999999999</c:v>
                </c:pt>
                <c:pt idx="1">
                  <c:v>0.7595383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0.19741790000000001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0.41845250000000001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0.1641407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8.7759421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3.6539200000000001E-2</c:v>
                </c:pt>
                <c:pt idx="1">
                  <c:v>6.0526000000000003E-2</c:v>
                </c:pt>
                <c:pt idx="2">
                  <c:v>0.1274544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6.5529900000000002E-2</c:v>
                </c:pt>
                <c:pt idx="1">
                  <c:v>7.9798499999999994E-2</c:v>
                </c:pt>
                <c:pt idx="2">
                  <c:v>0.21577569999999999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3.2670299999999999E-2</c:v>
                </c:pt>
                <c:pt idx="1">
                  <c:v>3.1395399999999997E-2</c:v>
                </c:pt>
                <c:pt idx="2">
                  <c:v>0.16414509999999999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0.87892919999999997</c:v>
                </c:pt>
                <c:pt idx="1">
                  <c:v>0.83985699999999996</c:v>
                </c:pt>
                <c:pt idx="2">
                  <c:v>0.39177679999999998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5.7365300000000001E-2</c:v>
                </c:pt>
                <c:pt idx="1">
                  <c:v>0.14156949999999999</c:v>
                </c:pt>
                <c:pt idx="2">
                  <c:v>9.7651000000000002E-2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0.2302314</c:v>
                </c:pt>
                <c:pt idx="1">
                  <c:v>0.13231680000000001</c:v>
                </c:pt>
                <c:pt idx="2">
                  <c:v>0.1165186</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0.1193596</c:v>
                </c:pt>
                <c:pt idx="1">
                  <c:v>4.0168700000000002E-2</c:v>
                </c:pt>
                <c:pt idx="2">
                  <c:v>8.0688800000000005E-2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0.28981020000000002</c:v>
                </c:pt>
                <c:pt idx="1">
                  <c:v>0.75821530000000004</c:v>
                </c:pt>
                <c:pt idx="2">
                  <c:v>0.60470679999999999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0.14639730000000001</c:v>
                </c:pt>
                <c:pt idx="1">
                  <c:v>9.9699999999999997E-2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0.13193920000000001</c:v>
                </c:pt>
                <c:pt idx="1">
                  <c:v>0.23841660000000001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0.10576679999999999</c:v>
                </c:pt>
                <c:pt idx="1">
                  <c:v>0.3613557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0.4435692</c:v>
                </c:pt>
                <c:pt idx="1">
                  <c:v>0.40030789999999999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4.58352E-2</c:v>
                </c:pt>
                <c:pt idx="1">
                  <c:v>0.13441049999999999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0.13811109999999999</c:v>
                </c:pt>
                <c:pt idx="1">
                  <c:v>0.17972450000000001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0.11515930000000001</c:v>
                </c:pt>
                <c:pt idx="1">
                  <c:v>7.8304600000000002E-2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0.64123830000000004</c:v>
                </c:pt>
                <c:pt idx="1">
                  <c:v>0.49446250000000003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0.80322579999999999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0.78827360000000002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0.7763158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0.76737160000000004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0.72757479999999997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0.82792209999999999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0.84640519999999997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0.83498349999999999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0.79940120000000003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0.81355929999999999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0.92957749999999995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0.92387549999999996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0.93950180000000005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0.90384609999999999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0.1367275</c:v>
                </c:pt>
                <c:pt idx="1">
                  <c:v>0.25484600000000002</c:v>
                </c:pt>
                <c:pt idx="2">
                  <c:v>0.1227545</c:v>
                </c:pt>
                <c:pt idx="3">
                  <c:v>0.1323124</c:v>
                </c:pt>
                <c:pt idx="4">
                  <c:v>6.1031099999999998E-2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8.8736200000000001E-2</c:v>
                </c:pt>
                <c:pt idx="1">
                  <c:v>9.4050599999999998E-2</c:v>
                </c:pt>
                <c:pt idx="2">
                  <c:v>8.6749400000000004E-2</c:v>
                </c:pt>
                <c:pt idx="3">
                  <c:v>7.2412500000000005E-2</c:v>
                </c:pt>
                <c:pt idx="4">
                  <c:v>8.7961700000000004E-2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6.1845999999999998E-2</c:v>
                </c:pt>
                <c:pt idx="1">
                  <c:v>6.4643599999999996E-2</c:v>
                </c:pt>
                <c:pt idx="2">
                  <c:v>8.7760699999999997E-2</c:v>
                </c:pt>
                <c:pt idx="3">
                  <c:v>5.6214300000000002E-2</c:v>
                </c:pt>
                <c:pt idx="4">
                  <c:v>5.9988199999999998E-2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0.85699230000000004</c:v>
                </c:pt>
                <c:pt idx="1">
                  <c:v>0.72180429999999995</c:v>
                </c:pt>
                <c:pt idx="2">
                  <c:v>0.78205729999999996</c:v>
                </c:pt>
                <c:pt idx="3">
                  <c:v>0.864564</c:v>
                </c:pt>
                <c:pt idx="4">
                  <c:v>0.80985099999999999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0.77401129999999996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0.70059879999999997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0.76836159999999998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0.76404490000000003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0.76162790000000002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0.6406927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0.63926939999999999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0.62753029999999999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0.62977099999999997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0.69915249999999995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0.69970849999999996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0.78529409999999999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0.73259059999999998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0.73417719999999997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0.78248589999999996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0.67930029999999997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0.73469390000000001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0.71468929999999997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0.70918369999999997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0.71965319999999999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0.77846150000000003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0.86833859999999996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0.85756679999999996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0.85752689999999998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0.86018229999999996</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0.94193550000000004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0.93890669999999998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0.95409829999999995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0.93134329999999999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0.94915249999999995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0.70358310000000002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0.75163400000000002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0.74754100000000001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0.77341389999999999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0.75585279999999999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0.92114689999999999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0.94945849999999998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0.97122299999999995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0.95469250000000005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0.95985399999999998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0.7573529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0.79766539999999997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0.76136360000000003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0.77854670000000004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0.77566539999999995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0.90060240000000003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0.87841950000000002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0.86127169999999997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0.84880639999999996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0.84750740000000002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2.8167500000000002E-2</c:v>
                </c:pt>
                <c:pt idx="1">
                  <c:v>3.7513199999999997E-2</c:v>
                </c:pt>
                <c:pt idx="2">
                  <c:v>6.2300500000000002E-2</c:v>
                </c:pt>
                <c:pt idx="3">
                  <c:v>8.0095100000000002E-2</c:v>
                </c:pt>
                <c:pt idx="4">
                  <c:v>2.6595199999999999E-2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5.9272699999999998E-2</c:v>
                </c:pt>
                <c:pt idx="1">
                  <c:v>8.3386199999999994E-2</c:v>
                </c:pt>
                <c:pt idx="2">
                  <c:v>0.12169580000000001</c:v>
                </c:pt>
                <c:pt idx="3">
                  <c:v>9.5147800000000005E-2</c:v>
                </c:pt>
                <c:pt idx="4">
                  <c:v>5.1465200000000003E-2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1.8864800000000001E-2</c:v>
                </c:pt>
                <c:pt idx="1">
                  <c:v>7.8558100000000006E-2</c:v>
                </c:pt>
                <c:pt idx="2">
                  <c:v>0.1037107</c:v>
                </c:pt>
                <c:pt idx="3">
                  <c:v>6.28412E-2</c:v>
                </c:pt>
                <c:pt idx="4">
                  <c:v>2.8005200000000001E-2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0.92620020000000003</c:v>
                </c:pt>
                <c:pt idx="1">
                  <c:v>0.81212790000000001</c:v>
                </c:pt>
                <c:pt idx="2">
                  <c:v>0.72985109999999997</c:v>
                </c:pt>
                <c:pt idx="3">
                  <c:v>0.75946029999999998</c:v>
                </c:pt>
                <c:pt idx="4">
                  <c:v>0.94979020000000003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0.83946489999999996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0.84563759999999999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0.86324789999999996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0.80634919999999999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0.85294119999999995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0.87905599999999995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0.88547489999999995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0.86005089999999995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0.86324789999999996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0.67109629999999998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0.71192060000000001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0.70886079999999996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0.66477269999999999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0.69254660000000001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0.53960390000000003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0.4976526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0.55000000000000004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0.78091869999999997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0.79522190000000004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0.79935279999999997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0.8123167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0.85806450000000001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0.76106200000000002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0.78931750000000001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0.76338030000000001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0.75384620000000002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0.80626779999999998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0.78412700000000002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0.77044029999999997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0.79819280000000004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0.76943700000000004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0.82934129999999995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0.5571429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0.54487180000000002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0.63483149999999999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0.65760870000000005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0.6335404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0.74777450000000001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0.73451330000000004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0.74722219999999995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0.76092550000000003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0.739255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0.82156130000000005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0.88732390000000005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0.90801189999999998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0.91333339999999996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0.15058659999999999</c:v>
                </c:pt>
                <c:pt idx="1">
                  <c:v>9.2307700000000006E-2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0.1236057</c:v>
                </c:pt>
                <c:pt idx="1">
                  <c:v>0.11888120000000001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9.7412100000000001E-2</c:v>
                </c:pt>
                <c:pt idx="1">
                  <c:v>0.15148780000000001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0.74424840000000003</c:v>
                </c:pt>
                <c:pt idx="1">
                  <c:v>0.68890859999999998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0.96183200000000002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0.99242419999999998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0.97972970000000004</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0.99270080000000005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0.94374999999999998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0.93714280000000005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0.91978610000000005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0.95161289999999998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0.94047619999999998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0.67424240000000002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0.671875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0.64788730000000005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0.63225810000000005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0.63636360000000003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0.71755729999999995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0.71724140000000003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0.74691359999999996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0.66438359999999996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0.6277372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0.68217059999999996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0.71034489999999995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0.68902439999999998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0.63758389999999998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0.61682239999999999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0.69354839999999995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0.64539009999999997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0.67521370000000003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0.77142860000000002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0.80152670000000004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0.72847680000000004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0.76969699999999996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0.85393260000000004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0.90384609999999999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0.89308180000000004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0.88043479999999996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0.9401197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0.72696240000000001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0.77491960000000004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0.77170419999999995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0.76704539999999999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0.74683549999999999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0.89705880000000005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0.91034479999999995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0.88819870000000001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0.89189189999999996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0.11633110000000001</c:v>
                </c:pt>
                <c:pt idx="1">
                  <c:v>0.1236464</c:v>
                </c:pt>
                <c:pt idx="2">
                  <c:v>8.8213700000000006E-2</c:v>
                </c:pt>
                <c:pt idx="3">
                  <c:v>4.8377499999999997E-2</c:v>
                </c:pt>
                <c:pt idx="4">
                  <c:v>6.6182299999999999E-2</c:v>
                </c:pt>
                <c:pt idx="5">
                  <c:v>0.1244707</c:v>
                </c:pt>
                <c:pt idx="6">
                  <c:v>9.0251999999999999E-2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0.13370360000000001</c:v>
                </c:pt>
                <c:pt idx="1">
                  <c:v>0.16252749999999999</c:v>
                </c:pt>
                <c:pt idx="2">
                  <c:v>0.14443130000000001</c:v>
                </c:pt>
                <c:pt idx="3">
                  <c:v>0.14524400000000001</c:v>
                </c:pt>
                <c:pt idx="4">
                  <c:v>0.15534439999999999</c:v>
                </c:pt>
                <c:pt idx="5">
                  <c:v>0.12964510000000001</c:v>
                </c:pt>
                <c:pt idx="6">
                  <c:v>0.10602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0.15418809999999999</c:v>
                </c:pt>
                <c:pt idx="1">
                  <c:v>0.1012305</c:v>
                </c:pt>
                <c:pt idx="2">
                  <c:v>0.10762869999999999</c:v>
                </c:pt>
                <c:pt idx="3">
                  <c:v>9.4271400000000005E-2</c:v>
                </c:pt>
                <c:pt idx="4">
                  <c:v>0.20851210000000001</c:v>
                </c:pt>
                <c:pt idx="5">
                  <c:v>9.0592300000000001E-2</c:v>
                </c:pt>
                <c:pt idx="6">
                  <c:v>7.1481900000000001E-2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0.75363729999999995</c:v>
                </c:pt>
                <c:pt idx="1">
                  <c:v>0.67457299999999998</c:v>
                </c:pt>
                <c:pt idx="2">
                  <c:v>0.63768029999999998</c:v>
                </c:pt>
                <c:pt idx="3">
                  <c:v>0.66172430000000004</c:v>
                </c:pt>
                <c:pt idx="4">
                  <c:v>0.64108310000000002</c:v>
                </c:pt>
                <c:pt idx="5">
                  <c:v>0.72893160000000001</c:v>
                </c:pt>
                <c:pt idx="6">
                  <c:v>0.85101470000000001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0.90579710000000002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0.89393940000000005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0.83221480000000003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0.89090910000000001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0.85234900000000002</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0.82727269999999997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0.79439249999999995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0.82399999999999995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0.8129497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0.82911389999999996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0.86033519999999997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0.93373499999999998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0.82222220000000001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0.78688530000000001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0.859375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0.58333330000000005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0.7457627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0.75247529999999996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0.7534246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0.8289474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0.87096770000000001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0.94871799999999995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0.83919600000000005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0.83068779999999998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0.85051549999999998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0.84924619999999995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0.8251366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0.75595239999999997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0.72891570000000006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0.76945249999999998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0.82984290000000005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0.85964910000000005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0.71666660000000004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0.73529409999999995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0.68333330000000003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0.76388889999999998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5.4013800000000001E-2</c:v>
                </c:pt>
                <c:pt idx="1">
                  <c:v>5.7416599999999998E-2</c:v>
                </c:pt>
                <c:pt idx="2">
                  <c:v>0.25797110000000001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6.0030100000000003E-2</c:v>
                </c:pt>
                <c:pt idx="1">
                  <c:v>0.1038128</c:v>
                </c:pt>
                <c:pt idx="2">
                  <c:v>0.17378099999999999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4.6139699999999999E-2</c:v>
                </c:pt>
                <c:pt idx="1">
                  <c:v>7.4404499999999998E-2</c:v>
                </c:pt>
                <c:pt idx="2">
                  <c:v>0.10474459999999999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0.91704390000000002</c:v>
                </c:pt>
                <c:pt idx="1">
                  <c:v>0.75137379999999998</c:v>
                </c:pt>
                <c:pt idx="2">
                  <c:v>0.63233799999999996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0.7721519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0.88749999999999996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0.82051280000000004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0.7969543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0.81914900000000002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0.46511629999999998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0.50957850000000005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0.51648349999999998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0.48797249999999998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0.51136360000000003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0.54754100000000006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0.56856189999999995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0.57507989999999998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0.50857140000000001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0.59539470000000005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0.84583339999999996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0.84016389999999996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0.84873949999999998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0.85090909999999997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0.86166010000000004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0.6930693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0.69551280000000004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0.64240509999999995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0.66573040000000006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0.69182390000000005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0.71296300000000001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0.72171249999999998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0.70516719999999999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0.67924530000000005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0.72321429999999998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0.40265489999999998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0.43933050000000001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0.43442619999999998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0.4298246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0.4122807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0.53787879999999999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0.48760330000000002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0.16659009999999999</c:v>
                </c:pt>
                <c:pt idx="1">
                  <c:v>8.6929199999999998E-2</c:v>
                </c:pt>
                <c:pt idx="2">
                  <c:v>4.2235200000000001E-2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9.88589E-2</c:v>
                </c:pt>
                <c:pt idx="1">
                  <c:v>7.2701600000000005E-2</c:v>
                </c:pt>
                <c:pt idx="2">
                  <c:v>2.9365800000000001E-2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6.6668400000000003E-2</c:v>
                </c:pt>
                <c:pt idx="1">
                  <c:v>2.5229399999999999E-2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0.69756189999999996</c:v>
                </c:pt>
                <c:pt idx="1">
                  <c:v>0.94243060000000001</c:v>
                </c:pt>
                <c:pt idx="2">
                  <c:v>0.99304389999999998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0.56108599999999997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0.53521129999999995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0.58995810000000004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0.62781949999999997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0.6309013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0.88495579999999996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0.87311179999999999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0.83714290000000002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0.84895830000000005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0.83815030000000001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0.921875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0.87869819999999998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0.90358130000000003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0.87537089999999995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0.58237550000000005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0.60392159999999995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0.59215689999999999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0.59589040000000004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0.58455880000000005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0.80769230000000003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0.75206609999999996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0.76691730000000002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0.7553957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0.21739130000000001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0.23880599999999999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0.25333329999999998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0.28125</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8.8610267999999994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8.8246155000000002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8.7565221999999991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8.8198928999999993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8.7537537000000007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0.41206029999999999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0.37931029999999999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0.36453200000000002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0.39915970000000001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0.3786408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2.7192399999999999E-2</c:v>
                </c:pt>
                <c:pt idx="1">
                  <c:v>3.3381899999999999E-2</c:v>
                </c:pt>
                <c:pt idx="2">
                  <c:v>4.3331099999999997E-2</c:v>
                </c:pt>
                <c:pt idx="3">
                  <c:v>0.1078022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8.0867999999999995E-2</c:v>
                </c:pt>
                <c:pt idx="1">
                  <c:v>8.3645300000000006E-2</c:v>
                </c:pt>
                <c:pt idx="2">
                  <c:v>8.1923499999999996E-2</c:v>
                </c:pt>
                <c:pt idx="3">
                  <c:v>0.1442502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7.2312600000000005E-2</c:v>
                </c:pt>
                <c:pt idx="1">
                  <c:v>0.1235125</c:v>
                </c:pt>
                <c:pt idx="2">
                  <c:v>3.9085500000000002E-2</c:v>
                </c:pt>
                <c:pt idx="3">
                  <c:v>0.13533010000000001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0.8332889</c:v>
                </c:pt>
                <c:pt idx="1">
                  <c:v>0.81265080000000001</c:v>
                </c:pt>
                <c:pt idx="2">
                  <c:v>0.8616684</c:v>
                </c:pt>
                <c:pt idx="3">
                  <c:v>0.56709920000000003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7.1586899999999995E-2</c:v>
                </c:pt>
                <c:pt idx="1">
                  <c:v>0.1425951</c:v>
                </c:pt>
                <c:pt idx="2">
                  <c:v>0.1234836</c:v>
                </c:pt>
                <c:pt idx="3">
                  <c:v>4.1487400000000001E-2</c:v>
                </c:pt>
                <c:pt idx="4">
                  <c:v>0.15227540000000001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9.3730999999999995E-2</c:v>
                </c:pt>
                <c:pt idx="1">
                  <c:v>0.1182058</c:v>
                </c:pt>
                <c:pt idx="2">
                  <c:v>8.5227999999999998E-2</c:v>
                </c:pt>
                <c:pt idx="3">
                  <c:v>0.11284230000000001</c:v>
                </c:pt>
                <c:pt idx="4">
                  <c:v>0.1260406</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3.8652899999999997E-2</c:v>
                </c:pt>
                <c:pt idx="1">
                  <c:v>7.5938599999999995E-2</c:v>
                </c:pt>
                <c:pt idx="2">
                  <c:v>4.3903400000000002E-2</c:v>
                </c:pt>
                <c:pt idx="3">
                  <c:v>0.20996770000000001</c:v>
                </c:pt>
                <c:pt idx="4">
                  <c:v>6.7281499999999994E-2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0.72948409999999997</c:v>
                </c:pt>
                <c:pt idx="1">
                  <c:v>0.69859610000000005</c:v>
                </c:pt>
                <c:pt idx="2">
                  <c:v>0.86426700000000001</c:v>
                </c:pt>
                <c:pt idx="3">
                  <c:v>0.61069989999999996</c:v>
                </c:pt>
                <c:pt idx="4">
                  <c:v>0.52897660000000002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Milton Keynes University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355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824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76463894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1134111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83226092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3044158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06712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135089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013784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431230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165837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160861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252017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259743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129393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052022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390127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577204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559496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392002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672890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135405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81026857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21445465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8972351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47351172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7345118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0217320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31566306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00106784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0855176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57740444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35012284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40744687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21277411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16209775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90776678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96390302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456445343"/>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9794953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05390651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1450191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54110273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56414183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2010490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89026143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64643383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74492618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87895785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0517794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77854902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80189404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89793626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99513460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9888047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57300140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739081629"/>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0077582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57178877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3752132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86753620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7677502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56471884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30220940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61540942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85293641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38725897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1614870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49647602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934164" y="622300"/>
            <a:ext cx="434445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Milton Keynes University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02381799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06365109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400422831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8150121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01560841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1847887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45686090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79079697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64600291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85743606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15560977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60967030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8869232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26929961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63933201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14205575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16328906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45105689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56545403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4560709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675764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06227480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16518309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56719543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67396636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11275253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39958780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22280031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04902387"/>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3286549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78199360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5850003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0043716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25191946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13754101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46232775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97206652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30294698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79852244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66878549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7983511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09397173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88620353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57132325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95158813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5712974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71700117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24920958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3160509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84518956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12179319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4691081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70214056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60923459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82499903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73135834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15335269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24486196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8511945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14994433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20464277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3129662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921629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42265832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83844526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73458900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50254709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39825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722483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490383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099292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43818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516995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759525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400248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683816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5653000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301019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73423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374467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156363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693516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543292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603056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286178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143363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080469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216294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357457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358809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067209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561962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970772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423824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258210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140734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595445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532197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668306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497818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73711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499803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866257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251883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254727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185130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381333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084184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458610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714161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841079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005159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06842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213517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039775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496346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677667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202370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272328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224479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7071698"/>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343603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857034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07253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093531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898554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474538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669767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53193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658048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609933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838538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777683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346278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315390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23717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955334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557403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358712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005170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860718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976776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702647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22328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046994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616537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173825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82969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786241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980904"/>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18999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208962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024256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79602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443117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57973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821356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504556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980351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300319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567730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893408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66560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105252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196718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187623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567647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846900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690347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03100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344761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721427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082171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041424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094850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078344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644317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729024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988207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655579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545953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890676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464598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926628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024437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515872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317410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196946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509105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934164" y="622300"/>
            <a:ext cx="4344459" cy="276999"/>
          </a:xfrm>
          <a:prstGeom prst="rect">
            <a:avLst/>
          </a:prstGeom>
          <a:noFill/>
        </p:spPr>
        <p:txBody>
          <a:bodyPr wrap="none" rtlCol="0">
            <a:spAutoFit/>
          </a:bodyPr>
          <a:lstStyle/>
          <a:p>
            <a:pPr algn="r"/>
            <a:r>
              <a:rPr lang="en-GB" sz="1200" b="1" noProof="0">
                <a:solidFill>
                  <a:srgbClr val="336E9F"/>
                </a:solidFill>
                <a:latin typeface="Arial"/>
                <a:cs typeface="Arial"/>
              </a:rPr>
              <a:t>Milton Keynes University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25672</Words>
  <Application>Microsoft Office PowerPoint</Application>
  <PresentationFormat>Custom</PresentationFormat>
  <Paragraphs>6501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