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349"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68" d="100"/>
          <a:sy n="68" d="100"/>
        </p:scale>
        <p:origin x="2970" y="84"/>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5.9407399999999999E-2</c:v>
                </c:pt>
                <c:pt idx="1">
                  <c:v>6.4216499999999996E-2</c:v>
                </c:pt>
                <c:pt idx="2">
                  <c:v>5.7263799999999997E-2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5.3356500000000001E-2</c:v>
                </c:pt>
                <c:pt idx="1">
                  <c:v>8.0391900000000002E-2</c:v>
                </c:pt>
                <c:pt idx="2">
                  <c:v>3.0037500000000002E-2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5.9559099999999997E-2</c:v>
                </c:pt>
                <c:pt idx="1">
                  <c:v>6.9173999999999999E-2</c:v>
                </c:pt>
                <c:pt idx="2">
                  <c:v>2.86339E-2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0.90749329999999995</c:v>
                </c:pt>
                <c:pt idx="1">
                  <c:v>0.79526220000000003</c:v>
                </c:pt>
                <c:pt idx="2">
                  <c:v>0.94454579999999999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3.5830099999999997E-2</c:v>
                </c:pt>
                <c:pt idx="1">
                  <c:v>0.11880350000000001</c:v>
                </c:pt>
                <c:pt idx="2">
                  <c:v>0.3293876</c:v>
                </c:pt>
                <c:pt idx="3">
                  <c:v>5.6274999999999999E-2</c:v>
                </c:pt>
                <c:pt idx="4">
                  <c:v>0.13583690000000001</c:v>
                </c:pt>
                <c:pt idx="5">
                  <c:v>8.6089499999999999E-2</c:v>
                </c:pt>
                <c:pt idx="6">
                  <c:v>5.5628499999999997E-2</c:v>
                </c:pt>
                <c:pt idx="7">
                  <c:v>0.21248900000000001</c:v>
                </c:pt>
                <c:pt idx="8">
                  <c:v>0.1130594</c:v>
                </c:pt>
                <c:pt idx="9">
                  <c:v>0.158225</c:v>
                </c:pt>
                <c:pt idx="10">
                  <c:v>0.11088779999999999</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5.4161500000000001E-2</c:v>
                </c:pt>
                <c:pt idx="1">
                  <c:v>7.2008600000000006E-2</c:v>
                </c:pt>
                <c:pt idx="2">
                  <c:v>8.1537999999999999E-2</c:v>
                </c:pt>
                <c:pt idx="3">
                  <c:v>0.1175974</c:v>
                </c:pt>
                <c:pt idx="4">
                  <c:v>0.11704150000000001</c:v>
                </c:pt>
                <c:pt idx="5">
                  <c:v>6.15874E-2</c:v>
                </c:pt>
                <c:pt idx="6">
                  <c:v>7.82336E-2</c:v>
                </c:pt>
                <c:pt idx="7">
                  <c:v>9.2867699999999997E-2</c:v>
                </c:pt>
                <c:pt idx="8">
                  <c:v>0.1233542</c:v>
                </c:pt>
                <c:pt idx="9">
                  <c:v>0.1246034</c:v>
                </c:pt>
                <c:pt idx="10">
                  <c:v>0.17412540000000001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7.09119E-2</c:v>
                </c:pt>
                <c:pt idx="1">
                  <c:v>5.6334500000000003E-2</c:v>
                </c:pt>
                <c:pt idx="2">
                  <c:v>4.5365099999999998E-2</c:v>
                </c:pt>
                <c:pt idx="3">
                  <c:v>0.1568744</c:v>
                </c:pt>
                <c:pt idx="4">
                  <c:v>0.10695159999999999</c:v>
                </c:pt>
                <c:pt idx="5">
                  <c:v>6.1112899999999998E-2</c:v>
                </c:pt>
                <c:pt idx="6">
                  <c:v>7.8721399999999997E-2</c:v>
                </c:pt>
                <c:pt idx="7">
                  <c:v>4.1687099999999998E-2</c:v>
                </c:pt>
                <c:pt idx="8">
                  <c:v>0.13210749999999999</c:v>
                </c:pt>
                <c:pt idx="9">
                  <c:v>0.12875790000000001</c:v>
                </c:pt>
                <c:pt idx="10">
                  <c:v>6.6437300000000005E-2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0.87970040000000005</c:v>
                </c:pt>
                <c:pt idx="1">
                  <c:v>0.84183719999999995</c:v>
                </c:pt>
                <c:pt idx="2">
                  <c:v>0.88624860000000005</c:v>
                </c:pt>
                <c:pt idx="3">
                  <c:v>0.81399189999999999</c:v>
                </c:pt>
                <c:pt idx="4">
                  <c:v>0.79275510000000005</c:v>
                </c:pt>
                <c:pt idx="5">
                  <c:v>0.83841239999999995</c:v>
                </c:pt>
                <c:pt idx="6">
                  <c:v>0.80257420000000002</c:v>
                </c:pt>
                <c:pt idx="7">
                  <c:v>0.85765329999999995</c:v>
                </c:pt>
                <c:pt idx="8">
                  <c:v>0.72820839999999998</c:v>
                </c:pt>
                <c:pt idx="9">
                  <c:v>0.79646760000000005</c:v>
                </c:pt>
                <c:pt idx="10">
                  <c:v>0.68738449999999995</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0.1511767</c:v>
                </c:pt>
                <c:pt idx="1">
                  <c:v>9.8121399999999998E-2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6.7769999999999997E-2</c:v>
                </c:pt>
                <c:pt idx="1">
                  <c:v>7.2508900000000001E-2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8.1695599999999993E-2</c:v>
                </c:pt>
                <c:pt idx="1">
                  <c:v>0.1165476</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0.86972760000000005</c:v>
                </c:pt>
                <c:pt idx="1">
                  <c:v>0.77378579999999997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0.23226669999999999</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0.34875479999999998</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0.19898959999999999</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8.6377050999999998</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4.7904299999999997E-2</c:v>
                </c:pt>
                <c:pt idx="1">
                  <c:v>7.1342199999999995E-2</c:v>
                </c:pt>
                <c:pt idx="2">
                  <c:v>0.14022660000000001</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4.2799700000000003E-2</c:v>
                </c:pt>
                <c:pt idx="1">
                  <c:v>5.8166099999999998E-2</c:v>
                </c:pt>
                <c:pt idx="2">
                  <c:v>0.19023139999999999</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4.4035400000000002E-2</c:v>
                </c:pt>
                <c:pt idx="1">
                  <c:v>4.2211499999999999E-2</c:v>
                </c:pt>
                <c:pt idx="2">
                  <c:v>0.1769173</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0.87336250000000004</c:v>
                </c:pt>
                <c:pt idx="1">
                  <c:v>0.79820290000000005</c:v>
                </c:pt>
                <c:pt idx="2">
                  <c:v>0.39158809999999999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0.1001263</c:v>
                </c:pt>
                <c:pt idx="1">
                  <c:v>0.16787189999999999</c:v>
                </c:pt>
                <c:pt idx="2">
                  <c:v>0.1165515</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0.14470949999999999</c:v>
                </c:pt>
                <c:pt idx="1">
                  <c:v>7.9711799999999999E-2</c:v>
                </c:pt>
                <c:pt idx="2">
                  <c:v>7.8717499999999996E-2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0.1621205</c:v>
                </c:pt>
                <c:pt idx="1">
                  <c:v>6.6471100000000005E-2</c:v>
                </c:pt>
                <c:pt idx="2">
                  <c:v>9.9589399999999995E-2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0.30208259999999998</c:v>
                </c:pt>
                <c:pt idx="1">
                  <c:v>0.74231449999999999</c:v>
                </c:pt>
                <c:pt idx="2">
                  <c:v>0.58101369999999997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0.1634428</c:v>
                </c:pt>
                <c:pt idx="1">
                  <c:v>0.10763200000000001</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9.7848299999999999E-2</c:v>
                </c:pt>
                <c:pt idx="1">
                  <c:v>0.22255269999999999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0.1228123</c:v>
                </c:pt>
                <c:pt idx="1">
                  <c:v>0.3692877</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0.40042519999999998</c:v>
                </c:pt>
                <c:pt idx="1">
                  <c:v>0.35906739999999998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6.5046499999999993E-2</c:v>
                </c:pt>
                <c:pt idx="1">
                  <c:v>0.16716439999999999</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9.9688600000000002E-2</c:v>
                </c:pt>
                <c:pt idx="1">
                  <c:v>0.11421679999999999</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0.1343705</c:v>
                </c:pt>
                <c:pt idx="1">
                  <c:v>0.1110584</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0.63454359999999999</c:v>
                </c:pt>
                <c:pt idx="1">
                  <c:v>0.54338140000000001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0.82758620000000005</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0.74750229999999995</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0.72843449999999998</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0.73936170000000001</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0.69783200000000001</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0.82383419999999996</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0.8223028</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0.82852570000000003</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0.84316349999999995</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0.82312920000000001</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0.92164179999999996</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0.90719700000000003</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0.91062399999999999</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0.92471590000000004</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0.89064750000000004</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0.149399</c:v>
                </c:pt>
                <c:pt idx="1">
                  <c:v>0.27037339999999999</c:v>
                </c:pt>
                <c:pt idx="2">
                  <c:v>0.13800490000000001</c:v>
                </c:pt>
                <c:pt idx="3">
                  <c:v>0.1451142</c:v>
                </c:pt>
                <c:pt idx="4">
                  <c:v>7.2786199999999995E-2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6.3393199999999997E-2</c:v>
                </c:pt>
                <c:pt idx="1">
                  <c:v>6.2995800000000005E-2</c:v>
                </c:pt>
                <c:pt idx="2">
                  <c:v>5.6248699999999999E-2</c:v>
                </c:pt>
                <c:pt idx="3">
                  <c:v>4.6808799999999998E-2</c:v>
                </c:pt>
                <c:pt idx="4">
                  <c:v>6.4451499999999995E-2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7.45175E-2</c:v>
                </c:pt>
                <c:pt idx="1">
                  <c:v>8.0170900000000003E-2</c:v>
                </c:pt>
                <c:pt idx="2">
                  <c:v>0.10301109999999999</c:v>
                </c:pt>
                <c:pt idx="3">
                  <c:v>6.90162E-2</c:v>
                </c:pt>
                <c:pt idx="4">
                  <c:v>7.1743299999999996E-2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0.83446260000000005</c:v>
                </c:pt>
                <c:pt idx="1">
                  <c:v>0.73436829999999997</c:v>
                </c:pt>
                <c:pt idx="2">
                  <c:v>0.76535909999999996</c:v>
                </c:pt>
                <c:pt idx="3">
                  <c:v>0.86968529999999999</c:v>
                </c:pt>
                <c:pt idx="4">
                  <c:v>0.84215119999999999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0.82298139999999997</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0.80707399999999996</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0.8005698</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0.83371300000000004</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0.77619050000000001</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0.59523809999999999</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0.56123659999999997</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0.66041669999999997</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0.67169179999999995</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0.66608699999999998</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0.7407975</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0.75254500000000002</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0.78055549999999996</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0.74305560000000004</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0.77672209999999997</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0.6924266</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0.69188340000000004</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0.73574410000000001</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0.69953600000000005</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0.73985679999999998</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0.68006429999999995</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0.78303429999999996</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0.82267440000000003</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0.82410819999999996</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0.94664369999999998</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0.93357270000000003</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0.94711540000000005</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0.94576720000000003</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0.94109770000000004</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0.75814749999999997</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0.76315789999999994</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0.75360000000000005</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0.76882430000000002</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0.76209680000000002</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0.94326239999999995</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0.93840579999999996</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0.95063690000000001</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0.9440655</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0.94374119999999995</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0.80597010000000002</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0.81173130000000004</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0.82881360000000004</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0.82187940000000004</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0.79222720000000002</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0.92006270000000001</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0.91492779999999996</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0.92846919999999999</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0.91166080000000005</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0.90582410000000002</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3.8759200000000001E-2</c:v>
                </c:pt>
                <c:pt idx="1">
                  <c:v>5.2792400000000003E-2</c:v>
                </c:pt>
                <c:pt idx="2">
                  <c:v>7.4064400000000002E-2</c:v>
                </c:pt>
                <c:pt idx="3">
                  <c:v>9.6313800000000005E-2</c:v>
                </c:pt>
                <c:pt idx="4">
                  <c:v>3.6156899999999999E-2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3.80893E-2</c:v>
                </c:pt>
                <c:pt idx="1">
                  <c:v>5.2827699999999998E-2</c:v>
                </c:pt>
                <c:pt idx="2">
                  <c:v>9.8168000000000005E-2</c:v>
                </c:pt>
                <c:pt idx="3">
                  <c:v>6.2710399999999999E-2</c:v>
                </c:pt>
                <c:pt idx="4">
                  <c:v>3.2341799999999997E-2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2.94565E-2</c:v>
                </c:pt>
                <c:pt idx="1">
                  <c:v>9.3837400000000001E-2</c:v>
                </c:pt>
                <c:pt idx="2">
                  <c:v>0.1154746</c:v>
                </c:pt>
                <c:pt idx="3">
                  <c:v>7.90598E-2</c:v>
                </c:pt>
                <c:pt idx="4">
                  <c:v>3.75669E-2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0.88832370000000005</c:v>
                </c:pt>
                <c:pt idx="1">
                  <c:v>0.8151716</c:v>
                </c:pt>
                <c:pt idx="2">
                  <c:v>0.7033623</c:v>
                </c:pt>
                <c:pt idx="3">
                  <c:v>0.75309009999999998</c:v>
                </c:pt>
                <c:pt idx="4">
                  <c:v>0.93607070000000003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0.81755599999999995</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0.7938326</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0.84769229999999995</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0.84424080000000001</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0.84574470000000002</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0.82098760000000004</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0.8413197</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0.89355739999999995</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0.83874709999999997</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0.87738099999999997</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0.67747440000000003</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0.68755509999999997</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0.69545449999999998</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0.68130489999999999</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0.69086020000000004</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0.50471699999999997</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0.52156049999999998</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0.53878409999999999</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0.72181819999999997</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0.79779409999999995</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0.80906149999999999</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0.82998660000000002</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0.82620320000000003</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0.751938</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0.76545169999999996</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0.75315569999999998</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0.80325959999999996</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0.77966100000000005</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0.81418919999999995</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0.80604540000000002</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0.82005899999999998</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0.82238440000000002</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0.82525510000000002</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0.6213592</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0.56880739999999996</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0.63711910000000005</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0.64301070000000005</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0.60477449999999999</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0.71251929999999997</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0.72791799999999995</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0.7219101</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0.73364479999999999</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0.73550720000000003</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0.89629630000000005</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0.8868992</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0.91734190000000004</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0.92961490000000002</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0.92767730000000004</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0.1728393</c:v>
                </c:pt>
                <c:pt idx="1">
                  <c:v>0.1136675</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7.9100299999999998E-2</c:v>
                </c:pt>
                <c:pt idx="1">
                  <c:v>7.6161499999999993E-2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0.1196648</c:v>
                </c:pt>
                <c:pt idx="1">
                  <c:v>0.17284759999999999</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0.74763610000000003</c:v>
                </c:pt>
                <c:pt idx="1">
                  <c:v>0.64681359999999999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0.98765429999999999</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0.98622050000000006</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0.98625430000000003</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0.99168970000000001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0.99115039999999999</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0.90282130000000005</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0.91849530000000001</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0.92857140000000005</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0.93275490000000005</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0.9262473</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0.64423079999999999</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0.57956450000000004</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0.5760518</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0.59383759999999997</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0.61144580000000004</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0.74454830000000005</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0.63011459999999997</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0.6645162</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0.67857140000000005</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0.68221580000000004</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0.6708075</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0.63902440000000005</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0.65109030000000001</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0.69230769999999997</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0.70930230000000005</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0.54330710000000004</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0.62048190000000003</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0.66796880000000003</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0.67823339999999999</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0.66777410000000004</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0.78353660000000003</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0.74839739999999999</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0.73456790000000005</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0.75263159999999996</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0.73275860000000004</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0.87119440000000004</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0.89709760000000005</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0.90675989999999995</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0.90679609999999999</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0.88120949999999998</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0.73015870000000005</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0.77121770000000001</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0.76072609999999996</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0.7946666</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0.77638890000000005</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0.86915889999999996</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0.85409840000000004</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0.85849059999999999</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0.85294119999999995</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0.87134500000000004</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0.13958619999999999</c:v>
                </c:pt>
                <c:pt idx="1">
                  <c:v>0.1542454</c:v>
                </c:pt>
                <c:pt idx="2">
                  <c:v>0.1129018</c:v>
                </c:pt>
                <c:pt idx="3">
                  <c:v>7.2528700000000002E-2</c:v>
                </c:pt>
                <c:pt idx="4">
                  <c:v>9.2878600000000006E-2</c:v>
                </c:pt>
                <c:pt idx="5">
                  <c:v>0.1478796</c:v>
                </c:pt>
                <c:pt idx="6">
                  <c:v>0.1085255</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8.7193499999999993E-2</c:v>
                </c:pt>
                <c:pt idx="1">
                  <c:v>0.10132960000000001</c:v>
                </c:pt>
                <c:pt idx="2">
                  <c:v>9.5055100000000003E-2</c:v>
                </c:pt>
                <c:pt idx="3">
                  <c:v>9.69415E-2</c:v>
                </c:pt>
                <c:pt idx="4">
                  <c:v>0.10195170000000001</c:v>
                </c:pt>
                <c:pt idx="5">
                  <c:v>8.2827200000000004E-2</c:v>
                </c:pt>
                <c:pt idx="6">
                  <c:v>6.9472999999999993E-2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0.1774432</c:v>
                </c:pt>
                <c:pt idx="1">
                  <c:v>0.13182940000000001</c:v>
                </c:pt>
                <c:pt idx="2">
                  <c:v>0.13231689999999999</c:v>
                </c:pt>
                <c:pt idx="3">
                  <c:v>0.1184226</c:v>
                </c:pt>
                <c:pt idx="4">
                  <c:v>0.23520840000000001</c:v>
                </c:pt>
                <c:pt idx="5">
                  <c:v>0.1140012</c:v>
                </c:pt>
                <c:pt idx="6">
                  <c:v>8.9755399999999999E-2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0.72444459999999999</c:v>
                </c:pt>
                <c:pt idx="1">
                  <c:v>0.67210939999999997</c:v>
                </c:pt>
                <c:pt idx="2">
                  <c:v>0.70068819999999998</c:v>
                </c:pt>
                <c:pt idx="3">
                  <c:v>0.67563320000000004</c:v>
                </c:pt>
                <c:pt idx="4">
                  <c:v>0.60882159999999996</c:v>
                </c:pt>
                <c:pt idx="5">
                  <c:v>0.79207059999999996</c:v>
                </c:pt>
                <c:pt idx="6">
                  <c:v>0.84896150000000004</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0.90243899999999999</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0.82608689999999996</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0.83950610000000003</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0.85564300000000004</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0.8559078</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0.85304659999999999</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0.77348070000000002</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0.82051280000000004</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0.81308409999999998</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0.79931969999999997</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0.84160760000000001</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0.88339920000000005</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0.8380744</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0.8139535</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0.83766229999999997</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0.8245614</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0.83050849999999998</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0.80291970000000001</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0.76884419999999998</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0.76712329999999995</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0.8387097</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0.82446810000000004</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0.82722510000000005</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0.86554620000000004</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0.87394959999999999</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0.88931300000000002</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0.88461540000000005</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0.83582089999999998</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0.84047269999999996</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0.84636120000000004</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0.85091749999999999</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0.84182299999999999</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0.68238989999999999</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0.75080650000000004</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0.75917769999999996</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0.75029440000000003</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0.696187</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0.78260870000000005</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0.80232559999999997</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0.79738560000000003</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0.71527779999999996</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0.80519479999999999</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0.74074070000000003</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6.4640699999999995E-2</c:v>
                </c:pt>
                <c:pt idx="1">
                  <c:v>6.9949300000000006E-2</c:v>
                </c:pt>
                <c:pt idx="2">
                  <c:v>0.27618860000000001</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3.8776199999999997E-2</c:v>
                </c:pt>
                <c:pt idx="1">
                  <c:v>7.8747499999999998E-2</c:v>
                </c:pt>
                <c:pt idx="2">
                  <c:v>0.13734589999999999</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5.67666E-2</c:v>
                </c:pt>
                <c:pt idx="1">
                  <c:v>8.6937200000000006E-2</c:v>
                </c:pt>
                <c:pt idx="2">
                  <c:v>0.1229621</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0.92565059999999999</c:v>
                </c:pt>
                <c:pt idx="1">
                  <c:v>0.73560709999999996</c:v>
                </c:pt>
                <c:pt idx="2">
                  <c:v>0.61521800000000004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0.8162393</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0.84586470000000002</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0.8583691</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0.76839239999999998</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0.79723500000000003</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0.79892759999999996</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0.4831683</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0.51169889999999996</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0.51371120000000003</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0.53410740000000001</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0.5124611</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0.55008489999999999</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0.58145579999999997</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0.56832300000000002</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0.59695819999999999</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0.5949198</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0.84615390000000001</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0.8407173</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0.86730770000000001</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0.8687783</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0.83814100000000002</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0.66888519999999996</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0.6901408</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0.68817200000000001</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0.70431469999999996</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0.69444439999999996</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0.71474360000000003</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0.72901079999999996</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0.71471019999999996</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0.73454549999999996</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0.70588240000000002</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0.35714289999999999</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0.4055202</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0.4576923</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0.48637320000000001</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0.50988140000000004</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0.55589120000000003</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0.54516129999999996</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0.18276600000000001</c:v>
                </c:pt>
                <c:pt idx="1">
                  <c:v>0.10133590000000001</c:v>
                </c:pt>
                <c:pt idx="2">
                  <c:v>4.8741E-2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6.65071E-2</c:v>
                </c:pt>
                <c:pt idx="1">
                  <c:v>4.3888200000000002E-2</c:v>
                </c:pt>
                <c:pt idx="2">
                  <c:v>2.2706199999999999E-2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8.2844299999999996E-2</c:v>
                </c:pt>
                <c:pt idx="1">
                  <c:v>3.9635999999999998E-2</c:v>
                </c:pt>
                <c:pt idx="2">
                  <c:v>1.538E-4</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0.69138069999999996</c:v>
                </c:pt>
                <c:pt idx="1">
                  <c:v>0.92652639999999997</c:v>
                </c:pt>
                <c:pt idx="2">
                  <c:v>0.99149909999999997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0.48214289999999999</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0.52649769999999996</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0.56813420000000003</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0.61576350000000002</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0.63356170000000001</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0.85670729999999995</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0.82498009999999999</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0.828125</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0.84820399999999996</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0.79397589999999996</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0.87859419999999999</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0.87858899999999995</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0.87630399999999997</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0.88129500000000005</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0.87341769999999996</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0.52490420000000004</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0.58424719999999997</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0.59225090000000002</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0.59911250000000005</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0.57861640000000003</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0.76452600000000004</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0.75247529999999996</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0.76298699999999997</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0.78149100000000005</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0.74673630000000002</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0.29333330000000002</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0.2957746</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0.31972790000000001</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0.33908050000000001</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0.30246909999999999</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8.6968745999999992</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8.7148657000000007</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8.7614946000000007</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8.7900943999999992</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8.6416254000000006</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0.28653289999999998</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0.27525620000000001</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0.33009709999999998</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0.32544380000000001</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0.37313429999999997</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4.1235099999999997E-2</c:v>
                </c:pt>
                <c:pt idx="1">
                  <c:v>4.7669700000000002E-2</c:v>
                </c:pt>
                <c:pt idx="2">
                  <c:v>5.6658800000000002E-2</c:v>
                </c:pt>
                <c:pt idx="3">
                  <c:v>0.1356212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5.2782799999999998E-2</c:v>
                </c:pt>
                <c:pt idx="1">
                  <c:v>5.5069600000000003E-2</c:v>
                </c:pt>
                <c:pt idx="2">
                  <c:v>5.5268299999999999E-2</c:v>
                </c:pt>
                <c:pt idx="3">
                  <c:v>8.8612200000000002E-2</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8.6355199999999993E-2</c:v>
                </c:pt>
                <c:pt idx="1">
                  <c:v>0.13780039999999999</c:v>
                </c:pt>
                <c:pt idx="2">
                  <c:v>5.2413099999999997E-2</c:v>
                </c:pt>
                <c:pt idx="3">
                  <c:v>0.16314909999999999</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0.82298680000000002</c:v>
                </c:pt>
                <c:pt idx="1">
                  <c:v>0.77433030000000003</c:v>
                </c:pt>
                <c:pt idx="2">
                  <c:v>0.82033750000000005</c:v>
                </c:pt>
                <c:pt idx="3">
                  <c:v>0.54371020000000003</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8.8061E-2</c:v>
                </c:pt>
                <c:pt idx="1">
                  <c:v>0.15653600000000001</c:v>
                </c:pt>
                <c:pt idx="2">
                  <c:v>0.13716410000000001</c:v>
                </c:pt>
                <c:pt idx="3">
                  <c:v>6.0610499999999998E-2</c:v>
                </c:pt>
                <c:pt idx="4">
                  <c:v>0.17221410000000001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6.0782599999999999E-2</c:v>
                </c:pt>
                <c:pt idx="1">
                  <c:v>9.0324000000000002E-2</c:v>
                </c:pt>
                <c:pt idx="2">
                  <c:v>5.7867000000000002E-2</c:v>
                </c:pt>
                <c:pt idx="3">
                  <c:v>7.4596300000000004E-2</c:v>
                </c:pt>
                <c:pt idx="4">
                  <c:v>8.6163100000000006E-2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5.5127099999999998E-2</c:v>
                </c:pt>
                <c:pt idx="1">
                  <c:v>8.9879399999999998E-2</c:v>
                </c:pt>
                <c:pt idx="2">
                  <c:v>5.7583799999999997E-2</c:v>
                </c:pt>
                <c:pt idx="3">
                  <c:v>0.22909080000000001</c:v>
                </c:pt>
                <c:pt idx="4">
                  <c:v>8.7220300000000001E-2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0.70375849999999995</c:v>
                </c:pt>
                <c:pt idx="1">
                  <c:v>0.69802229999999998</c:v>
                </c:pt>
                <c:pt idx="2">
                  <c:v>0.83759749999999999</c:v>
                </c:pt>
                <c:pt idx="3">
                  <c:v>0.58991119999999997</c:v>
                </c:pt>
                <c:pt idx="4">
                  <c:v>0.51158079999999995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Mid and South Essex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849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1,767</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48</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1167488585"/>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1,892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1,767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849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2055500305"/>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662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849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3199360293"/>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191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168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849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978850068"/>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760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14</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849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52821232"/>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13690583"/>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93403563"/>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86770213"/>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72221731"/>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95996005"/>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19558389"/>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28635054"/>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42300573"/>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57148137"/>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5377303"/>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8397098"/>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0358765"/>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84322858"/>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24974324"/>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63847972"/>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3312063825"/>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2113038066"/>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4138234727"/>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3748304080"/>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3807058337"/>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603993403"/>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3668483919"/>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2552177211"/>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2188972756"/>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1259156192"/>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469473779"/>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1581732723"/>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3045959380"/>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077895213"/>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Executive summary</a:t>
                      </a:r>
                      <a:r>
                        <a:rPr sz="1150" b="0" i="0" u="none">
                          <a:solidFill>
                            <a:schemeClr val="tx1"/>
                          </a:solidFill>
                          <a:latin typeface="Arial"/>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2954702547"/>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217727259"/>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304627820"/>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269605555"/>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2398397513"/>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2191094326"/>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283328417"/>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868057875"/>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182029074"/>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2195040394"/>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4209089960"/>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34469443"/>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3059389108"/>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2108782919"/>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3246705624"/>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2638897006"/>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948991352"/>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1345741521"/>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1988552522"/>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1111919361"/>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4160522005"/>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1004826934"/>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2549492136"/>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1801145485"/>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887675334"/>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2055558933"/>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3886839004"/>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520418686"/>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3368291122"/>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C0EDF4-7C67-F2F8-896E-DC7278DF3834}"/>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9DB3A00-8804-8FD0-73EA-C4D6E9B86C5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338A40-6B11-4EF2-A9AC-170B52FCCEAA}" type="slidenum">
              <a:rPr lang="en-GB" spc="-25" noProof="0" smtClean="0"/>
              <a:t>3</a:t>
            </a:fld>
            <a:endParaRPr lang="en-GB" spc="-25" noProof="0" dirty="0"/>
          </a:p>
        </p:txBody>
      </p:sp>
      <p:sp>
        <p:nvSpPr>
          <p:cNvPr id="3" name="object 1">
            <a:extLst>
              <a:ext uri="{FF2B5EF4-FFF2-40B4-BE49-F238E27FC236}">
                <a16:creationId xmlns:a16="http://schemas.microsoft.com/office/drawing/2014/main" id="{8A7822EC-26A0-0AFF-3FEE-A2BC38B2B293}"/>
              </a:ext>
            </a:extLst>
          </p:cNvPr>
          <p:cNvSpPr txBox="1">
            <a:spLocks noGrp="1"/>
          </p:cNvSpPr>
          <p:nvPr>
            <p:ph type="title" idx="4294967295"/>
          </p:nvPr>
        </p:nvSpPr>
        <p:spPr>
          <a:xfrm>
            <a:off x="419290" y="996311"/>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C5A16359-5F34-B6FD-1D80-186D98B0A878}"/>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4" name="txt_above_expected">
            <a:extLst>
              <a:ext uri="{FF2B5EF4-FFF2-40B4-BE49-F238E27FC236}">
                <a16:creationId xmlns:a16="http://schemas.microsoft.com/office/drawing/2014/main" id="{2817663A-D904-4246-E04B-9537F0471AA1}"/>
              </a:ext>
            </a:extLst>
          </p:cNvPr>
          <p:cNvSpPr txBox="1"/>
          <p:nvPr/>
        </p:nvSpPr>
        <p:spPr>
          <a:xfrm>
            <a:off x="340656" y="1732290"/>
            <a:ext cx="5346335"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Mid and South Essex NHS Foundation Trust </a:t>
            </a:r>
            <a:r>
              <a:rPr lang="en-GB" sz="1100" noProof="0" dirty="0">
                <a:latin typeface="Arial" panose="020B0604020202020204" pitchFamily="34" charset="0"/>
                <a:cs typeface="Arial" panose="020B0604020202020204" pitchFamily="34" charset="0"/>
              </a:rPr>
              <a:t>has no scores above expected range.</a:t>
            </a:r>
          </a:p>
        </p:txBody>
      </p:sp>
      <p:sp>
        <p:nvSpPr>
          <p:cNvPr id="10" name="txt_org_name">
            <a:extLst>
              <a:ext uri="{FF2B5EF4-FFF2-40B4-BE49-F238E27FC236}">
                <a16:creationId xmlns:a16="http://schemas.microsoft.com/office/drawing/2014/main" id="{EFF38BE4-C541-D60A-1630-CC86D36AC34B}"/>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7652B7EE-434A-CF39-105C-AB04A4C399E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4601F04-12A8-ADC6-C652-C07A443545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E0DF8FA5-2C4C-772F-1A9E-95D44C484D0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30CD6198-A8B8-58A5-D4AF-ECA3031E121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1117395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36927619"/>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3295035169"/>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459407384"/>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3679135408"/>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863906" y="622300"/>
            <a:ext cx="3414717"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Mid and South Essex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394975926"/>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1125293666"/>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4157656475"/>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2294813008"/>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564604477"/>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3049509641"/>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315097538"/>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508659292"/>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1027434994"/>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4091666322"/>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614549506"/>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1262466516"/>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3537244030"/>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607810092"/>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4079542311"/>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3595656214"/>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549095653"/>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2998120882"/>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1999514445"/>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2905067722"/>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1939937307"/>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544097110"/>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1406352095"/>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2744602278"/>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3373078537"/>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273187930"/>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814085117"/>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973667544"/>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3793980968"/>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Q05. Patient received all the information needed about the diagnostic test in advance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Q07. Patient felt the length of time waiting for diagnostic test results was about right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Q08. Diagnostic test results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Q18. Patient found it very or quite easy to contact their main contact person</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Q21. Patient was definitely involved as much as they wanted to be in decisions about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Q22. Family and/or carers were definitely involved as much as the patient wanted them to be in decisions about treatment options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8486842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Q24. Patient was definitely able to have a discussion about their needs or concerns prior to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14166021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Q29. Patient was offered information about how to get financial help or benefits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7383348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Q31. Patient had confidence and trust in all of the team looking after them during their stay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30030149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Q34. Patient was always able to get help from ward staff when needed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0682907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Q36. Hospital staff always did everything they could to help the patient control pain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Q42_1. Patient completely had enough understandable information about their response to surgery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Q43. Patient felt the length of waiting time at clinic and day unit for cancer treatment was about right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Q44. Possible side effects from treatment were definitely explained in a way the patient could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Q46. Patient was given information that they could access about support in dealing with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Q48. Patient was definitely able to discuss options for managing the impact of any long-term side effects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Q54. The right amount of information and support was offered to the patient between final treatment and the follow up appointment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145371209"/>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Q55. Patient was given enough information about the possibility and signs of cancer coming back or spreading</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76835726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Q57. Administration of care was very good or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06200046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Q59. Patient's average rating of care scored from very poor to very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266930814"/>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2585397319"/>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2303195225"/>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4176086324"/>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808564944"/>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689945639"/>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1747031377"/>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413949094"/>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1696437556"/>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2205313089"/>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1802407378"/>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1165308478"/>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1734220897"/>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189691216"/>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1826544468"/>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413626400"/>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230237580"/>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1495927192"/>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3947791273"/>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461796980"/>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2683509780"/>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2903221087"/>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3563656888"/>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541742546"/>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1091308132"/>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2423186765"/>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1866297219"/>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3820255504"/>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955768385"/>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2227137539"/>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3750903802"/>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1172071301"/>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3678378189"/>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2563142226"/>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608810580"/>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4173367587"/>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2469879729"/>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581756891"/>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2456019289"/>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83814618"/>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84142396"/>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55199925"/>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07651931"/>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89368087"/>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63643298"/>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41571347"/>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82249065"/>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72016464"/>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918878011"/>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57067499"/>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84987646"/>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01566725"/>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08183508"/>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16341202"/>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52556862"/>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67828178"/>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3882666"/>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65188576"/>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85267908"/>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20229859"/>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05032815"/>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69683432"/>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66035498"/>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79758163"/>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09089224"/>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28923755"/>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03249977"/>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1204461"/>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71130578"/>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80247875"/>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74801767"/>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51602628"/>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91686639"/>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21241396"/>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73285242"/>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49571231"/>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36986034"/>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86278517"/>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19065533"/>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31515368"/>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06117278"/>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88934629"/>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65634709"/>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97587384"/>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1374104"/>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37393239"/>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35299862"/>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85491478"/>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64680469"/>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6598460"/>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71134307"/>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30793019"/>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8322016"/>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27385532"/>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42592734"/>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80922447"/>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85446606"/>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56771235"/>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79127205"/>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36724924"/>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35670970"/>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05931892"/>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01290038"/>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99056913"/>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0922612"/>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5735406"/>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66908164"/>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65996439"/>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28524729"/>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69282417"/>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00482610"/>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28102060"/>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79019720"/>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43014876"/>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05365011"/>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48115573"/>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68254093"/>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00992280"/>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68740488"/>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53717144"/>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65058774"/>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71928848"/>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70455225"/>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71678896"/>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00585043"/>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14223587"/>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81422090"/>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50324973"/>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1508198"/>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1510039"/>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80511332"/>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40216709"/>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83532694"/>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10177621"/>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95675856"/>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07479716"/>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88019381"/>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83248478"/>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97349377"/>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54549368"/>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09759297"/>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00207977"/>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15816462"/>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05058669"/>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78947199"/>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49376001"/>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35554408"/>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18441867"/>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61013906"/>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85547839"/>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8155343"/>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50884600"/>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69977641"/>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74861065"/>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1892852"/>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90786470"/>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6963194"/>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35369490"/>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47665514"/>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68689757"/>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29535762"/>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863906" y="622300"/>
            <a:ext cx="3414717" cy="276999"/>
          </a:xfrm>
          <a:prstGeom prst="rect">
            <a:avLst/>
          </a:prstGeom>
          <a:noFill/>
        </p:spPr>
        <p:txBody>
          <a:bodyPr wrap="none" rtlCol="0">
            <a:spAutoFit/>
          </a:bodyPr>
          <a:lstStyle/>
          <a:p>
            <a:pPr algn="r"/>
            <a:r>
              <a:rPr lang="en-GB" sz="1200" b="1" noProof="0">
                <a:solidFill>
                  <a:srgbClr val="336E9F"/>
                </a:solidFill>
                <a:latin typeface="Arial"/>
                <a:cs typeface="Arial"/>
              </a:rPr>
              <a:t>Mid and South Essex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26452</Words>
  <Application>Microsoft Office PowerPoint</Application>
  <PresentationFormat>Custom</PresentationFormat>
  <Paragraphs>6583</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378</cp:revision>
  <dcterms:created xsi:type="dcterms:W3CDTF">2024-10-14T12:39:43Z</dcterms:created>
  <dcterms:modified xsi:type="dcterms:W3CDTF">2026-06-26T16:10:33Z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