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5.3354100000000002E-2</c:v>
                </c:pt>
                <c:pt idx="1">
                  <c:v>5.38545E-2</c:v>
                </c:pt>
                <c:pt idx="2">
                  <c:v>4.99999E-2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6.5463199999999999E-2</c:v>
                </c:pt>
                <c:pt idx="1">
                  <c:v>0.10111589999999999</c:v>
                </c:pt>
                <c:pt idx="2">
                  <c:v>4.4565300000000002E-2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5.3505799999999999E-2</c:v>
                </c:pt>
                <c:pt idx="1">
                  <c:v>5.8812000000000003E-2</c:v>
                </c:pt>
                <c:pt idx="2">
                  <c:v>2.137E-2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0.82767639999999998</c:v>
                </c:pt>
                <c:pt idx="1">
                  <c:v>0.80029980000000001</c:v>
                </c:pt>
                <c:pt idx="2">
                  <c:v>0.97764200000000001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2.4736399999999999E-2</c:v>
                </c:pt>
                <c:pt idx="1">
                  <c:v>0.1085532</c:v>
                </c:pt>
                <c:pt idx="2">
                  <c:v>0.30870700000000001</c:v>
                </c:pt>
                <c:pt idx="3">
                  <c:v>8.2889999999999995E-3</c:v>
                </c:pt>
                <c:pt idx="4">
                  <c:v>0.116246</c:v>
                </c:pt>
                <c:pt idx="5">
                  <c:v>7.3849200000000004E-2</c:v>
                </c:pt>
                <c:pt idx="6">
                  <c:v>4.3811500000000003E-2</c:v>
                </c:pt>
                <c:pt idx="7">
                  <c:v>0.18874299999999999</c:v>
                </c:pt>
                <c:pt idx="8">
                  <c:v>6.2426799999999998E-2</c:v>
                </c:pt>
                <c:pt idx="9">
                  <c:v>0.13790659999999999</c:v>
                </c:pt>
                <c:pt idx="10">
                  <c:v>0.10715280000000001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7.6348899999999997E-2</c:v>
                </c:pt>
                <c:pt idx="1">
                  <c:v>9.2509099999999997E-2</c:v>
                </c:pt>
                <c:pt idx="2">
                  <c:v>0.1228993</c:v>
                </c:pt>
                <c:pt idx="3">
                  <c:v>0.21356939999999999</c:v>
                </c:pt>
                <c:pt idx="4">
                  <c:v>0.15622340000000001</c:v>
                </c:pt>
                <c:pt idx="5">
                  <c:v>8.6068000000000006E-2</c:v>
                </c:pt>
                <c:pt idx="6">
                  <c:v>0.10186770000000001</c:v>
                </c:pt>
                <c:pt idx="7">
                  <c:v>0.14035980000000001</c:v>
                </c:pt>
                <c:pt idx="8">
                  <c:v>0.2246195</c:v>
                </c:pt>
                <c:pt idx="9">
                  <c:v>0.1652402</c:v>
                </c:pt>
                <c:pt idx="10">
                  <c:v>0.18159529999999999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5.9818200000000002E-2</c:v>
                </c:pt>
                <c:pt idx="1">
                  <c:v>4.6084199999999999E-2</c:v>
                </c:pt>
                <c:pt idx="2">
                  <c:v>2.4684399999999999E-2</c:v>
                </c:pt>
                <c:pt idx="3">
                  <c:v>0.1088884</c:v>
                </c:pt>
                <c:pt idx="4">
                  <c:v>8.7360699999999999E-2</c:v>
                </c:pt>
                <c:pt idx="5">
                  <c:v>4.8872600000000002E-2</c:v>
                </c:pt>
                <c:pt idx="6">
                  <c:v>6.6904400000000003E-2</c:v>
                </c:pt>
                <c:pt idx="7">
                  <c:v>1.7940999999999999E-2</c:v>
                </c:pt>
                <c:pt idx="8">
                  <c:v>8.1474900000000003E-2</c:v>
                </c:pt>
                <c:pt idx="9">
                  <c:v>0.10843949999999999</c:v>
                </c:pt>
                <c:pt idx="10">
                  <c:v>6.2702300000000002E-2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0.89045090000000005</c:v>
                </c:pt>
                <c:pt idx="1">
                  <c:v>0.84114940000000005</c:v>
                </c:pt>
                <c:pt idx="2">
                  <c:v>0.89705369999999995</c:v>
                </c:pt>
                <c:pt idx="3">
                  <c:v>0.80872109999999997</c:v>
                </c:pt>
                <c:pt idx="4">
                  <c:v>0.84515640000000003</c:v>
                </c:pt>
                <c:pt idx="5">
                  <c:v>0.86923839999999997</c:v>
                </c:pt>
                <c:pt idx="6">
                  <c:v>0.80346079999999998</c:v>
                </c:pt>
                <c:pt idx="7">
                  <c:v>0.88268219999999997</c:v>
                </c:pt>
                <c:pt idx="8">
                  <c:v>0.8231465</c:v>
                </c:pt>
                <c:pt idx="9">
                  <c:v>0.78625959999999995</c:v>
                </c:pt>
                <c:pt idx="10">
                  <c:v>0.83459099999999997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0.13685839999999999</c:v>
                </c:pt>
                <c:pt idx="1">
                  <c:v>8.9463500000000001E-2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9.6406699999999998E-2</c:v>
                </c:pt>
                <c:pt idx="1">
                  <c:v>8.9824500000000002E-2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6.7377300000000001E-2</c:v>
                </c:pt>
                <c:pt idx="1">
                  <c:v>0.10788979999999999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0.87613929999999995</c:v>
                </c:pt>
                <c:pt idx="1">
                  <c:v>0.80314439999999998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0.2099945</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0.39329920000000002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0.1767174</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8.854336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3.9814000000000002E-2</c:v>
                </c:pt>
                <c:pt idx="1">
                  <c:v>6.40178E-2</c:v>
                </c:pt>
                <c:pt idx="2">
                  <c:v>0.13037509999999999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5.8980400000000002E-2</c:v>
                </c:pt>
                <c:pt idx="1">
                  <c:v>7.2815000000000005E-2</c:v>
                </c:pt>
                <c:pt idx="2">
                  <c:v>0.2099345</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3.5944999999999998E-2</c:v>
                </c:pt>
                <c:pt idx="1">
                  <c:v>3.4887099999999997E-2</c:v>
                </c:pt>
                <c:pt idx="2">
                  <c:v>0.16706579999999999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0.91158209999999995</c:v>
                </c:pt>
                <c:pt idx="1">
                  <c:v>0.8206772</c:v>
                </c:pt>
                <c:pt idx="2">
                  <c:v>0.36659209999999998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7.6985499999999998E-2</c:v>
                </c:pt>
                <c:pt idx="1">
                  <c:v>0.15271119999999999</c:v>
                </c:pt>
                <c:pt idx="2">
                  <c:v>0.1030356</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0.1909911</c:v>
                </c:pt>
                <c:pt idx="1">
                  <c:v>0.1100333</c:v>
                </c:pt>
                <c:pt idx="2">
                  <c:v>0.1057493</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0.13897970000000001</c:v>
                </c:pt>
                <c:pt idx="1">
                  <c:v>5.1310399999999999E-2</c:v>
                </c:pt>
                <c:pt idx="2">
                  <c:v>8.6073499999999997E-2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0.35688239999999999</c:v>
                </c:pt>
                <c:pt idx="1">
                  <c:v>0.78395110000000001</c:v>
                </c:pt>
                <c:pt idx="2">
                  <c:v>0.66487160000000001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0.1487668</c:v>
                </c:pt>
                <c:pt idx="1">
                  <c:v>9.9545700000000001E-2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0.12720010000000001</c:v>
                </c:pt>
                <c:pt idx="1">
                  <c:v>0.2387253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0.10813639999999999</c:v>
                </c:pt>
                <c:pt idx="1">
                  <c:v>0.36120140000000001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0.4177534</c:v>
                </c:pt>
                <c:pt idx="1">
                  <c:v>0.41241830000000002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5.3772800000000003E-2</c:v>
                </c:pt>
                <c:pt idx="1">
                  <c:v>0.147901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0.12223589999999999</c:v>
                </c:pt>
                <c:pt idx="1">
                  <c:v>0.1527435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0.1230969</c:v>
                </c:pt>
                <c:pt idx="1">
                  <c:v>9.1795000000000002E-2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0.64233910000000005</c:v>
                </c:pt>
                <c:pt idx="1">
                  <c:v>0.52145149999999996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0.8252427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0.78534029999999999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0.77647060000000001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0.77721519999999999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0.8016086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0.82673269999999999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0.78571429999999998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0.83775809999999995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0.84536080000000002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0.84718499999999997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0.93041240000000003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0.90084989999999998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0.91614910000000005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0.90835580000000005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0.93258430000000003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0.14053579999999999</c:v>
                </c:pt>
                <c:pt idx="1">
                  <c:v>0.25991500000000001</c:v>
                </c:pt>
                <c:pt idx="2">
                  <c:v>0.1274429</c:v>
                </c:pt>
                <c:pt idx="3">
                  <c:v>0.13618079999999999</c:v>
                </c:pt>
                <c:pt idx="4">
                  <c:v>6.4501900000000001E-2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8.11196E-2</c:v>
                </c:pt>
                <c:pt idx="1">
                  <c:v>8.3912500000000001E-2</c:v>
                </c:pt>
                <c:pt idx="2">
                  <c:v>7.7372800000000005E-2</c:v>
                </c:pt>
                <c:pt idx="3">
                  <c:v>6.46756E-2</c:v>
                </c:pt>
                <c:pt idx="4">
                  <c:v>8.1020200000000001E-2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6.5654299999999999E-2</c:v>
                </c:pt>
                <c:pt idx="1">
                  <c:v>6.97126E-2</c:v>
                </c:pt>
                <c:pt idx="2">
                  <c:v>9.2449100000000006E-2</c:v>
                </c:pt>
                <c:pt idx="3">
                  <c:v>6.0082799999999999E-2</c:v>
                </c:pt>
                <c:pt idx="4">
                  <c:v>6.3459000000000002E-2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0.81799540000000004</c:v>
                </c:pt>
                <c:pt idx="1">
                  <c:v>0.72747910000000005</c:v>
                </c:pt>
                <c:pt idx="2">
                  <c:v>0.7229892</c:v>
                </c:pt>
                <c:pt idx="3">
                  <c:v>0.81955690000000003</c:v>
                </c:pt>
                <c:pt idx="4">
                  <c:v>0.82926259999999996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0.77272730000000001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0.78008299999999997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0.77560969999999996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0.82710280000000003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0.65060240000000003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0.66025639999999997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0.65799249999999998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0.66265059999999998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0.63728819999999997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0.72837019999999997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0.73303169999999995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0.74452560000000001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0.72649569999999997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0.71685390000000004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0.67137100000000005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0.70361989999999996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0.73152709999999999</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0.73560769999999998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0.72398189999999996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0.68644070000000001</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0.78125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0.83547559999999998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0.81506849999999997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0.81219509999999995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0.92195119999999997</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0.92727269999999995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0.95100859999999998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0.90428209999999998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0.94444439999999996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0.73722620000000005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0.75718019999999997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0.75438590000000005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0.74873100000000004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0.74734040000000002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0.9538044</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0.93586000000000003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0.97546010000000005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0.96590909999999996</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0.97832819999999998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0.84045579999999998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0.8290322</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0.83800629999999998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0.80602010000000002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0.84130439999999995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0.84777519999999995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0.87823830000000003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0.85421409999999998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0.8252427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3.1194099999999999E-2</c:v>
                </c:pt>
                <c:pt idx="1">
                  <c:v>4.2127900000000003E-2</c:v>
                </c:pt>
                <c:pt idx="2">
                  <c:v>6.5869399999999995E-2</c:v>
                </c:pt>
                <c:pt idx="3">
                  <c:v>8.4949200000000002E-2</c:v>
                </c:pt>
                <c:pt idx="4">
                  <c:v>2.9595199999999999E-2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5.3219500000000003E-2</c:v>
                </c:pt>
                <c:pt idx="1">
                  <c:v>7.4156799999999995E-2</c:v>
                </c:pt>
                <c:pt idx="2">
                  <c:v>0.1145582</c:v>
                </c:pt>
                <c:pt idx="3">
                  <c:v>8.5439500000000002E-2</c:v>
                </c:pt>
                <c:pt idx="4">
                  <c:v>4.5465199999999997E-2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2.1891399999999998E-2</c:v>
                </c:pt>
                <c:pt idx="1">
                  <c:v>8.3172800000000005E-2</c:v>
                </c:pt>
                <c:pt idx="2">
                  <c:v>0.1072795</c:v>
                </c:pt>
                <c:pt idx="3">
                  <c:v>6.76953E-2</c:v>
                </c:pt>
                <c:pt idx="4">
                  <c:v>3.10052E-2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0.93349110000000002</c:v>
                </c:pt>
                <c:pt idx="1">
                  <c:v>0.84940590000000005</c:v>
                </c:pt>
                <c:pt idx="2">
                  <c:v>0.7965603</c:v>
                </c:pt>
                <c:pt idx="3">
                  <c:v>0.74873690000000004</c:v>
                </c:pt>
                <c:pt idx="4">
                  <c:v>0.94750529999999999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0.76595749999999996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0.82519279999999995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0.81792719999999997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0.81418089999999999</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0.82262210000000002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0.80737700000000001</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0.82281550000000003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0.80851070000000003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0.81136359999999996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0.64666659999999998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0.65569619999999995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0.69467789999999996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0.69784170000000001</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0.74185460000000003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0.59722220000000004</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0.55893530000000002</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0.58646620000000005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0.74523810000000001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0.78296699999999997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0.83378019999999997</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0.85396039999999995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0.86563310000000004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0.75051120000000004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0.7465754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0.78553620000000002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0.77056279999999999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0.77419349999999998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0.7645788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0.78411909999999996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0.80103360000000001</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0.79350350000000003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0.82692310000000002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0.70609319999999998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0.64885499999999996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0.76383760000000001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0.74642850000000005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0.68888890000000003</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0.72580650000000002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0.71624710000000003</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0.76658479999999996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0.77155169999999995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0.75570769999999998</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0.87105259999999995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0.86197190000000001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0.91566259999999999</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0.90322579999999997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0.91242939999999995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0.15698229999999999</c:v>
                </c:pt>
                <c:pt idx="1">
                  <c:v>9.8583000000000004E-2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0.1108143</c:v>
                </c:pt>
                <c:pt idx="1">
                  <c:v>0.1063306</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0.10380780000000001</c:v>
                </c:pt>
                <c:pt idx="1">
                  <c:v>0.15776309999999999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0.83569249999999995</c:v>
                </c:pt>
                <c:pt idx="1">
                  <c:v>0.65019269999999996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0.97474749999999999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0.99421970000000004</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0.99444440000000001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0.98445590000000005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0.99479169999999995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0.89427310000000004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0.93421050000000005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0.89959840000000002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0.94468090000000005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0.60784320000000003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0.62827219999999995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0.61038959999999998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0.62303660000000005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0.68452380000000002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0.6763285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0.66839380000000004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0.73885350000000005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0.72680409999999995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0.67241379999999995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0.64077669999999998</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0.68229169999999995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0.71710529999999995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0.67171720000000001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0.70285710000000001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0.54335259999999996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0.58750000000000002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0.65217389999999997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0.60655740000000002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0.6993007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0.72946860000000002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0.72588830000000004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0.78527610000000003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0.73232319999999995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0.79096040000000001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0.875502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0.85829960000000005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0.90776699999999999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0.88188979999999995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0.89270389999999999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0.74532710000000002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0.77604169999999995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0.82451249999999998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0.80893300000000001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0.80352650000000003</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0.87192119999999995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0.84455959999999997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0.85987259999999999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0.87027030000000005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0.87573959999999995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0.12205249999999999</c:v>
                </c:pt>
                <c:pt idx="1">
                  <c:v>0.1314043</c:v>
                </c:pt>
                <c:pt idx="2">
                  <c:v>9.3793899999999999E-2</c:v>
                </c:pt>
                <c:pt idx="3">
                  <c:v>5.4257E-2</c:v>
                </c:pt>
                <c:pt idx="4">
                  <c:v>7.2194099999999997E-2</c:v>
                </c:pt>
                <c:pt idx="5">
                  <c:v>0.1326214</c:v>
                </c:pt>
                <c:pt idx="6">
                  <c:v>9.4897800000000004E-2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0.1222608</c:v>
                </c:pt>
                <c:pt idx="1">
                  <c:v>0.1470117</c:v>
                </c:pt>
                <c:pt idx="2">
                  <c:v>0.1332709</c:v>
                </c:pt>
                <c:pt idx="3">
                  <c:v>0.13348489999999999</c:v>
                </c:pt>
                <c:pt idx="4">
                  <c:v>0.1433207</c:v>
                </c:pt>
                <c:pt idx="5">
                  <c:v>0.1133436</c:v>
                </c:pt>
                <c:pt idx="6">
                  <c:v>9.6728499999999995E-2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0.15990950000000001</c:v>
                </c:pt>
                <c:pt idx="1">
                  <c:v>0.1089884</c:v>
                </c:pt>
                <c:pt idx="2">
                  <c:v>0.1132089</c:v>
                </c:pt>
                <c:pt idx="3">
                  <c:v>0.1001509</c:v>
                </c:pt>
                <c:pt idx="4">
                  <c:v>0.21452399999999999</c:v>
                </c:pt>
                <c:pt idx="5">
                  <c:v>9.8742999999999997E-2</c:v>
                </c:pt>
                <c:pt idx="6">
                  <c:v>7.6127600000000004E-2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0.78672600000000004</c:v>
                </c:pt>
                <c:pt idx="1">
                  <c:v>0.69247919999999996</c:v>
                </c:pt>
                <c:pt idx="2">
                  <c:v>0.69964360000000003</c:v>
                </c:pt>
                <c:pt idx="3">
                  <c:v>0.66790769999999999</c:v>
                </c:pt>
                <c:pt idx="4">
                  <c:v>0.67596520000000004</c:v>
                </c:pt>
                <c:pt idx="5">
                  <c:v>0.80180090000000004</c:v>
                </c:pt>
                <c:pt idx="6">
                  <c:v>0.86090270000000002</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0.82857139999999996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0.84848489999999999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0.82323239999999998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0.86033519999999997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0.79768790000000001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0.77906980000000003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0.87591240000000004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0.79881659999999999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0.80254780000000003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0.88669949999999997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0.84063739999999998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0.87179490000000004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0.80821920000000003</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0.86274510000000004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0.87301589999999996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0.80246910000000005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0.85057470000000002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0.89024389999999998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0.85483869999999995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0.77611940000000001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0.8070176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0.89565220000000001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0.89523810000000004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0.92783499999999997</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0.91338580000000003</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0.90291259999999995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0.82167829999999997</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0.8185654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0.8650793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0.89878539999999996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0.84513280000000002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0.74795080000000003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0.75174019999999997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0.83756350000000002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0.85617980000000005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0.83715589999999995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0.88333329999999999</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0.78749999999999998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0.79310349999999996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0.77551020000000004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0.80303029999999997</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0.8245614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5.6397700000000002E-2</c:v>
                </c:pt>
                <c:pt idx="1">
                  <c:v>6.1443400000000002E-2</c:v>
                </c:pt>
                <c:pt idx="2">
                  <c:v>0.27034249999999999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5.5262199999999997E-2</c:v>
                </c:pt>
                <c:pt idx="1">
                  <c:v>9.5759200000000003E-2</c:v>
                </c:pt>
                <c:pt idx="2">
                  <c:v>0.14903820000000001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4.8523700000000003E-2</c:v>
                </c:pt>
                <c:pt idx="1">
                  <c:v>7.8431299999999995E-2</c:v>
                </c:pt>
                <c:pt idx="2">
                  <c:v>0.1171159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0.91626350000000001</c:v>
                </c:pt>
                <c:pt idx="1">
                  <c:v>0.75268469999999998</c:v>
                </c:pt>
                <c:pt idx="2">
                  <c:v>0.69067199999999995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0.89247310000000002</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0.85599999999999998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0.8225806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0.86585369999999995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0.80909089999999995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0.50673849999999998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0.52552549999999998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0.57098760000000004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0.55434779999999995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0.62578619999999996</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0.56659139999999997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0.55784060000000002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0.60382519999999995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0.62085310000000005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0.63227509999999998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0.81914900000000002</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0.83544300000000005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0.89830509999999997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0.86176470000000005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0.89230770000000004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0.66222219999999998</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0.69053710000000001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0.76770539999999998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0.72705319999999996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0.72422679999999995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0.71610169999999995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0.704878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0.75916229999999996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0.73922900000000002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0.76086960000000003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0.41517860000000001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0.41312739999999998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0.46829270000000001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0.45294119999999999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0.54666669999999995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0.48404259999999999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0.52071009999999995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0.1714301</c:v>
                </c:pt>
                <c:pt idx="1">
                  <c:v>9.2544899999999999E-2</c:v>
                </c:pt>
                <c:pt idx="2">
                  <c:v>4.50085E-2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8.9178900000000005E-2</c:v>
                </c:pt>
                <c:pt idx="1">
                  <c:v>6.1470200000000003E-2</c:v>
                </c:pt>
                <c:pt idx="2">
                  <c:v>2.6592600000000001E-2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7.15084E-2</c:v>
                </c:pt>
                <c:pt idx="1">
                  <c:v>3.08451E-2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0.74010799999999999</c:v>
                </c:pt>
                <c:pt idx="1">
                  <c:v>0.94555909999999999</c:v>
                </c:pt>
                <c:pt idx="2">
                  <c:v>0.99485120000000005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0.52293579999999995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0.54426229999999998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0.60431650000000003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0.6172839</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0.64687499999999998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0.81390600000000002</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0.78837210000000002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0.83541149999999997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0.87173909999999999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0.82151030000000003</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0.86070690000000005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0.84766580000000002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0.91259639999999997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0.9061785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0.91105769999999997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0.56692920000000002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0.60056659999999995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0.64444449999999998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0.68085099999999998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0.67065870000000005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0.76339290000000004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0.74647889999999995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0.77049179999999995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0.80257509999999999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0.78109459999999997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0.34645670000000001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0.1869159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0.3186813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0.37288139999999997</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0.35483870000000001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8.6388311000000009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8.5566262999999996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8.8384619000000004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8.8786515999999995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8.8604649999999996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0.38289960000000001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0.34615390000000001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0.34449760000000001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0.39826840000000002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0.37394959999999999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3.1396E-2</c:v>
                </c:pt>
                <c:pt idx="1">
                  <c:v>3.75273E-2</c:v>
                </c:pt>
                <c:pt idx="2">
                  <c:v>4.7316900000000002E-2</c:v>
                </c:pt>
                <c:pt idx="3">
                  <c:v>0.1205963</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7.2460899999999995E-2</c:v>
                </c:pt>
                <c:pt idx="1">
                  <c:v>7.5354400000000002E-2</c:v>
                </c:pt>
                <c:pt idx="2">
                  <c:v>7.3952000000000004E-2</c:v>
                </c:pt>
                <c:pt idx="3">
                  <c:v>0.11866210000000001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7.6516200000000006E-2</c:v>
                </c:pt>
                <c:pt idx="1">
                  <c:v>0.12765789999999999</c:v>
                </c:pt>
                <c:pt idx="2">
                  <c:v>4.3071199999999997E-2</c:v>
                </c:pt>
                <c:pt idx="3">
                  <c:v>0.14812420000000001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0.82493190000000005</c:v>
                </c:pt>
                <c:pt idx="1">
                  <c:v>0.77230430000000005</c:v>
                </c:pt>
                <c:pt idx="2">
                  <c:v>0.86649560000000003</c:v>
                </c:pt>
                <c:pt idx="3">
                  <c:v>0.58165659999999997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7.6231900000000005E-2</c:v>
                </c:pt>
                <c:pt idx="1">
                  <c:v>0.1465571</c:v>
                </c:pt>
                <c:pt idx="2">
                  <c:v>0.12800249999999999</c:v>
                </c:pt>
                <c:pt idx="3">
                  <c:v>4.6994300000000003E-2</c:v>
                </c:pt>
                <c:pt idx="4">
                  <c:v>0.15731790000000001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8.4440899999999999E-2</c:v>
                </c:pt>
                <c:pt idx="1">
                  <c:v>0.1102819</c:v>
                </c:pt>
                <c:pt idx="2">
                  <c:v>7.61902E-2</c:v>
                </c:pt>
                <c:pt idx="3">
                  <c:v>0.10182869999999999</c:v>
                </c:pt>
                <c:pt idx="4">
                  <c:v>0.1159554</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4.3298000000000003E-2</c:v>
                </c:pt>
                <c:pt idx="1">
                  <c:v>7.9900499999999999E-2</c:v>
                </c:pt>
                <c:pt idx="2">
                  <c:v>4.8422300000000001E-2</c:v>
                </c:pt>
                <c:pt idx="3">
                  <c:v>0.21547459999999999</c:v>
                </c:pt>
                <c:pt idx="4">
                  <c:v>7.2324100000000002E-2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0.75483690000000003</c:v>
                </c:pt>
                <c:pt idx="1">
                  <c:v>0.71598899999999999</c:v>
                </c:pt>
                <c:pt idx="2">
                  <c:v>0.88964270000000001</c:v>
                </c:pt>
                <c:pt idx="3">
                  <c:v>0.62696700000000005</c:v>
                </c:pt>
                <c:pt idx="4">
                  <c:v>0.61668100000000003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Mid Yorkshire Teaching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449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963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37260638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00198271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77532386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156717735"/>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403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449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827648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522346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084083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294360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830993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40931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976857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10546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741524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716497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282869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613599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590148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24467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069839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563640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81077362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530295872"/>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78826309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32029490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90847581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51838492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31480030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62382252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40491535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84310398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62168703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700299051"/>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73686185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73551882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19724070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39275815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72062977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43335985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5997391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30135137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60805298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625132727"/>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88898159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68663516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34915248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84143627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967065275"/>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30592800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00298168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79618269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85211903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22459258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12021364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94186189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86744712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73334760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99206980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73642469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11914273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36336622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98243563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1946898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52091558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05415115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85581924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26110094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68851631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561211" y="622300"/>
            <a:ext cx="271741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Mid Yorkshire Teaching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77030492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10752008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89952283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25912941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031066568"/>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602879146"/>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73319283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66058339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56457206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39417425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39894136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2703737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69246526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6627895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64099926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08017366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26185011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54209283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9098233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64338400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48177177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54875357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94439756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52479163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42994819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3787385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46216982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942709498"/>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535224831"/>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6284476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32286768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09642095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60957849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36816115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33089327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43541031"/>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34538123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6247713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37316651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6237656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39903340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3545547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918236869"/>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83586108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71668321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155554489"/>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4936264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63178996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38181795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26325579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96680464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7446748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97438453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15872179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38373839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24740842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06950255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19222397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8485172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36921639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75379368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27139598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37256583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32215502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93872522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8214832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21407152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555397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135199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7770699"/>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516474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745197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425107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348907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392330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96892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6858007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687219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98710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904311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607541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76869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378232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332065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065513"/>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999320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603633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168162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243597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848295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923340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371019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1837191"/>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927194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8271828"/>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375143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853634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296582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386543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09900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234920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818259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77759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831103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721661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841395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80747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104142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231391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266482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099238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007776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116938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239972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790196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455374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528789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03674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832573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074641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512440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458354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193941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965611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997827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6327319"/>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476474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017457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031720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415676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30102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818890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170263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426593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406024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09412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274987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68882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930800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425127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574585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511145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843852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275364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619451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596877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455281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789456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617471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917632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685824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158032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798202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823280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519365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214186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554116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758488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922991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481990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242601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611771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843353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515528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685702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082023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891360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572352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3508931"/>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494239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447976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917707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144539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608872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714741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378974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276750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728430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723012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10994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775190"/>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527098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055099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344727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070303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185719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978307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6378721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272787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561211" y="622300"/>
            <a:ext cx="2717412" cy="276999"/>
          </a:xfrm>
          <a:prstGeom prst="rect">
            <a:avLst/>
          </a:prstGeom>
          <a:noFill/>
        </p:spPr>
        <p:txBody>
          <a:bodyPr wrap="none" rtlCol="0">
            <a:spAutoFit/>
          </a:bodyPr>
          <a:lstStyle/>
          <a:p>
            <a:pPr algn="r"/>
            <a:r>
              <a:rPr lang="en-GB" sz="1200" b="1" noProof="0">
                <a:solidFill>
                  <a:srgbClr val="336E9F"/>
                </a:solidFill>
                <a:latin typeface="Arial"/>
                <a:cs typeface="Arial"/>
              </a:rPr>
              <a:t>Mid Yorkshire Teaching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25698</Words>
  <Application>Microsoft Office PowerPoint</Application>
  <PresentationFormat>Custom</PresentationFormat>
  <Paragraphs>6521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