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3.3930399999999999E-2</c:v>
                </c:pt>
                <c:pt idx="1">
                  <c:v>2.7010099999999999E-2</c:v>
                </c:pt>
                <c:pt idx="2">
                  <c:v>3.2434400000000002E-2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0.1043105</c:v>
                </c:pt>
                <c:pt idx="1">
                  <c:v>0.15480469999999999</c:v>
                </c:pt>
                <c:pt idx="2">
                  <c:v>7.9696199999999995E-2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3.4082099999999997E-2</c:v>
                </c:pt>
                <c:pt idx="1">
                  <c:v>3.1967599999999999E-2</c:v>
                </c:pt>
                <c:pt idx="2">
                  <c:v>3.8045000000000002E-3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0.88855870000000003</c:v>
                </c:pt>
                <c:pt idx="1">
                  <c:v>0.78995249999999995</c:v>
                </c:pt>
                <c:pt idx="2">
                  <c:v>0.95938570000000001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0.65347169999999999</c:v>
                </c:pt>
                <c:pt idx="4">
                  <c:v>0.6400325</c:v>
                </c:pt>
                <c:pt idx="5">
                  <c:v>0.75351000000000001</c:v>
                </c:pt>
                <c:pt idx="6">
                  <c:v>0.66738200000000003</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3.7458000000000001E-3</c:v>
                </c:pt>
                <c:pt idx="1">
                  <c:v>1.5736099999999999E-2</c:v>
                </c:pt>
                <c:pt idx="2">
                  <c:v>0.28282869999999999</c:v>
                </c:pt>
                <c:pt idx="3">
                  <c:v>0</c:v>
                </c:pt>
                <c:pt idx="5">
                  <c:v>4.9696400000000002E-2</c:v>
                </c:pt>
                <c:pt idx="6">
                  <c:v>0</c:v>
                </c:pt>
                <c:pt idx="7">
                  <c:v>0.16063250000000001</c:v>
                </c:pt>
                <c:pt idx="8">
                  <c:v>3.7185700000000002E-2</c:v>
                </c:pt>
                <c:pt idx="10">
                  <c:v>8.9098499999999997E-2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0.11833</c:v>
                </c:pt>
                <c:pt idx="1">
                  <c:v>0.27814329999999998</c:v>
                </c:pt>
                <c:pt idx="2">
                  <c:v>0.1746557</c:v>
                </c:pt>
                <c:pt idx="3">
                  <c:v>0.26156810000000003</c:v>
                </c:pt>
                <c:pt idx="5">
                  <c:v>0.13437360000000001</c:v>
                </c:pt>
                <c:pt idx="6">
                  <c:v>0.30218850000000003</c:v>
                </c:pt>
                <c:pt idx="7">
                  <c:v>0.1965808</c:v>
                </c:pt>
                <c:pt idx="8">
                  <c:v>0.2751016</c:v>
                </c:pt>
                <c:pt idx="10">
                  <c:v>0.21770400000000001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3.8827599999999997E-2</c:v>
                </c:pt>
                <c:pt idx="1">
                  <c:v>0</c:v>
                </c:pt>
                <c:pt idx="2">
                  <c:v>0</c:v>
                </c:pt>
                <c:pt idx="3">
                  <c:v>8.4889099999999995E-2</c:v>
                </c:pt>
                <c:pt idx="5">
                  <c:v>2.4719700000000001E-2</c:v>
                </c:pt>
                <c:pt idx="6">
                  <c:v>0</c:v>
                </c:pt>
                <c:pt idx="7">
                  <c:v>0</c:v>
                </c:pt>
                <c:pt idx="8">
                  <c:v>5.62338E-2</c:v>
                </c:pt>
                <c:pt idx="10">
                  <c:v>4.4647899999999997E-2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8.6070000000000001E-3</c:v>
                </c:pt>
                <c:pt idx="2">
                  <c:v>2.6986300000000001E-2</c:v>
                </c:pt>
                <c:pt idx="3">
                  <c:v>7.1099999999999994E-5</c:v>
                </c:pt>
                <c:pt idx="5">
                  <c:v>3.7700200000000003E-2</c:v>
                </c:pt>
                <c:pt idx="6">
                  <c:v>3.0429500000000002E-2</c:v>
                </c:pt>
                <c:pt idx="7">
                  <c:v>5.6422E-2</c:v>
                </c:pt>
                <c:pt idx="8">
                  <c:v>5.55369E-2</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0.86618410000000001</c:v>
                </c:pt>
                <c:pt idx="1">
                  <c:v>0.69751359999999996</c:v>
                </c:pt>
                <c:pt idx="2">
                  <c:v>0.93997430000000004</c:v>
                </c:pt>
                <c:pt idx="3">
                  <c:v>0.83489060000000004</c:v>
                </c:pt>
                <c:pt idx="5">
                  <c:v>0.84543639999999998</c:v>
                </c:pt>
                <c:pt idx="6">
                  <c:v>0.74726099999999995</c:v>
                </c:pt>
                <c:pt idx="7">
                  <c:v>0.86606229999999995</c:v>
                </c:pt>
                <c:pt idx="8">
                  <c:v>0.77880289999999996</c:v>
                </c:pt>
                <c:pt idx="10">
                  <c:v>0.74814780000000003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8.4718500000000002E-2</c:v>
                </c:pt>
                <c:pt idx="1">
                  <c:v>5.5915699999999999E-2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0.20068649999999999</c:v>
                </c:pt>
                <c:pt idx="1">
                  <c:v>0.15692020000000001</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1.52373E-2</c:v>
                </c:pt>
                <c:pt idx="1">
                  <c:v>7.4341900000000002E-2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0.91441859999999997</c:v>
                </c:pt>
                <c:pt idx="1">
                  <c:v>0.8066702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0.1211523</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0.57098360000000004</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8.7875200000000001E-2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8.7824980000000004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1.5070200000000001E-2</c:v>
                </c:pt>
                <c:pt idx="1">
                  <c:v>3.8343700000000001E-2</c:v>
                </c:pt>
                <c:pt idx="2">
                  <c:v>8.1309199999999998E-2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0.10846799999999999</c:v>
                </c:pt>
                <c:pt idx="1">
                  <c:v>0.1241631</c:v>
                </c:pt>
                <c:pt idx="2">
                  <c:v>0.30806620000000001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1.12012E-2</c:v>
                </c:pt>
                <c:pt idx="1">
                  <c:v>9.2130000000000007E-3</c:v>
                </c:pt>
                <c:pt idx="2">
                  <c:v>0.1179999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0.88133530000000004</c:v>
                </c:pt>
                <c:pt idx="1">
                  <c:v>0.82615899999999998</c:v>
                </c:pt>
                <c:pt idx="2">
                  <c:v>0.25220979999999998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4.3438000000000001E-3</c:v>
                </c:pt>
                <c:pt idx="1">
                  <c:v>0.1221122</c:v>
                </c:pt>
                <c:pt idx="2">
                  <c:v>6.0896800000000001E-2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0.33627449999999998</c:v>
                </c:pt>
                <c:pt idx="1">
                  <c:v>0.1712313</c:v>
                </c:pt>
                <c:pt idx="2">
                  <c:v>0.190027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6.6337999999999994E-2</c:v>
                </c:pt>
                <c:pt idx="1">
                  <c:v>2.0711400000000001E-2</c:v>
                </c:pt>
                <c:pt idx="2">
                  <c:v>4.3934599999999997E-2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0.25725150000000002</c:v>
                </c:pt>
                <c:pt idx="1">
                  <c:v>0.74417160000000004</c:v>
                </c:pt>
                <c:pt idx="2">
                  <c:v>0.69937400000000005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0.1029849</c:v>
                </c:pt>
                <c:pt idx="1">
                  <c:v>4.9421699999999999E-2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0.21876409999999999</c:v>
                </c:pt>
                <c:pt idx="1">
                  <c:v>0.33897319999999997</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6.2354399999999997E-2</c:v>
                </c:pt>
                <c:pt idx="1">
                  <c:v>0.3110774</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0.46444089999999999</c:v>
                </c:pt>
                <c:pt idx="1">
                  <c:v>0.72172150000000002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8.1854000000000007E-3</c:v>
                </c:pt>
                <c:pt idx="1">
                  <c:v>6.0816599999999998E-2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0.21341080000000001</c:v>
                </c:pt>
                <c:pt idx="1">
                  <c:v>0.32691249999999999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7.7509499999999995E-2</c:v>
                </c:pt>
                <c:pt idx="1">
                  <c:v>4.7105999999999997E-3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0.62996160000000001</c:v>
                </c:pt>
                <c:pt idx="1">
                  <c:v>0.64923310000000001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0.78688530000000001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0.72549019999999997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0.79166669999999995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0.74074070000000003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0.72499999999999998</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0.85245899999999997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0.7843137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0.88775510000000002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0.80373830000000002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0.85593220000000003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0.91379310000000002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0.87234040000000002</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0.92222219999999999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0.90677960000000002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0.1105646</c:v>
                </c:pt>
                <c:pt idx="1">
                  <c:v>0.226054</c:v>
                </c:pt>
                <c:pt idx="2">
                  <c:v>9.4276499999999999E-2</c:v>
                </c:pt>
                <c:pt idx="3">
                  <c:v>0.1083271</c:v>
                </c:pt>
                <c:pt idx="4">
                  <c:v>3.7870899999999999E-2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0.14106199999999999</c:v>
                </c:pt>
                <c:pt idx="1">
                  <c:v>0.15163460000000001</c:v>
                </c:pt>
                <c:pt idx="2">
                  <c:v>0.14370550000000001</c:v>
                </c:pt>
                <c:pt idx="3">
                  <c:v>0.120383</c:v>
                </c:pt>
                <c:pt idx="4">
                  <c:v>0.13428200000000001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3.5683100000000002E-2</c:v>
                </c:pt>
                <c:pt idx="1">
                  <c:v>3.5851500000000001E-2</c:v>
                </c:pt>
                <c:pt idx="2">
                  <c:v>5.9282700000000001E-2</c:v>
                </c:pt>
                <c:pt idx="3">
                  <c:v>3.2229099999999997E-2</c:v>
                </c:pt>
                <c:pt idx="4">
                  <c:v>3.6828100000000003E-2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0.82819290000000001</c:v>
                </c:pt>
                <c:pt idx="1">
                  <c:v>0.82989710000000005</c:v>
                </c:pt>
                <c:pt idx="2">
                  <c:v>0.79962060000000001</c:v>
                </c:pt>
                <c:pt idx="3">
                  <c:v>0.88512539999999995</c:v>
                </c:pt>
                <c:pt idx="4">
                  <c:v>0.88849489999999998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0.9393939</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0.80434779999999995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0.86885239999999997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0.89830509999999997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0.65151510000000001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0.75324670000000005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0.76119409999999998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0.80733940000000004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0.78181820000000002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0.73809519999999995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0.82945729999999995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0.80303029999999997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0.77981650000000002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0.77981650000000002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0.70967740000000001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0.84375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0.78640779999999999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0.8598131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0.83760679999999998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0.85344830000000005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0.95161289999999998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0.93203879999999995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0.95876289999999997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0.96226420000000001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0.98347110000000004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0.87096770000000001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0.81372549999999999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0.77551020000000004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0.8301887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0.85833329999999997</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0.94915249999999995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0.94845360000000001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0.97727269999999999</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0.93269230000000003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0.96039609999999997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0.83928570000000002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0.83157899999999996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0.82716049999999997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0.81443299999999996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0.78787879999999999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0.98387100000000005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0.95370370000000004</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0.87704919999999997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0.88188979999999995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1.15844E-2</c:v>
                </c:pt>
                <c:pt idx="1">
                  <c:v>1.3283700000000001E-2</c:v>
                </c:pt>
                <c:pt idx="2">
                  <c:v>3.9502500000000003E-2</c:v>
                </c:pt>
                <c:pt idx="3">
                  <c:v>5.3805499999999999E-2</c:v>
                </c:pt>
                <c:pt idx="4">
                  <c:v>1.21485E-2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9.2438900000000004E-2</c:v>
                </c:pt>
                <c:pt idx="1">
                  <c:v>0.1318452</c:v>
                </c:pt>
                <c:pt idx="2">
                  <c:v>0.167292</c:v>
                </c:pt>
                <c:pt idx="3">
                  <c:v>0.147727</c:v>
                </c:pt>
                <c:pt idx="4">
                  <c:v>8.0358600000000002E-2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2.2816999999999998E-3</c:v>
                </c:pt>
                <c:pt idx="1">
                  <c:v>5.4328599999999998E-2</c:v>
                </c:pt>
                <c:pt idx="2">
                  <c:v>8.0912600000000001E-2</c:v>
                </c:pt>
                <c:pt idx="3">
                  <c:v>3.6551500000000001E-2</c:v>
                </c:pt>
                <c:pt idx="4">
                  <c:v>1.3558499999999999E-2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0.89865689999999998</c:v>
                </c:pt>
                <c:pt idx="1">
                  <c:v>0.82933319999999999</c:v>
                </c:pt>
                <c:pt idx="2">
                  <c:v>0.70519799999999999</c:v>
                </c:pt>
                <c:pt idx="3">
                  <c:v>0.83729039999999999</c:v>
                </c:pt>
                <c:pt idx="4">
                  <c:v>0.97877360000000002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0.828125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0.88421050000000001</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0.84403669999999997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0.89830509999999997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0.79104479999999999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0.8348624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0.8558559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0.8225806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0.90551179999999998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0.74489799999999995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0.71962619999999999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0.75833329999999999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0.60294119999999995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0.56666669999999997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0.63888889999999998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0.55555560000000004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0.82978730000000001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0.80645160000000005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0.83809520000000004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0.81651379999999996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0.8518519</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0.76851849999999999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0.83064510000000003</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0.85271319999999995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0.8225806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0.88349520000000004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0.83838389999999996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0.81512609999999996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0.8677686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0.68965520000000002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0.71153840000000002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0.46938780000000002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0.73134330000000003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0.75925929999999997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0.76363639999999999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0.78225809999999996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0.74418600000000001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0.91071429999999998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0.92941180000000001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0.93181820000000004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0.85567009999999999</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0.93457939999999995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0.1068665</c:v>
                </c:pt>
                <c:pt idx="1">
                  <c:v>5.2116099999999999E-2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0.21104590000000001</c:v>
                </c:pt>
                <c:pt idx="1">
                  <c:v>0.19926440000000001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5.3691999999999997E-2</c:v>
                </c:pt>
                <c:pt idx="1">
                  <c:v>0.1112962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0.86425850000000004</c:v>
                </c:pt>
                <c:pt idx="1">
                  <c:v>0.80274440000000002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0.94117649999999997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0.97222220000000004</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0.9428571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0.94827589999999995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0.9393939</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0.72222220000000004</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0.76666670000000003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0.58139529999999995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0.67500000000000004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0.77777779999999996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0.87878789999999996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0.74358979999999997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0.74418600000000001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0.63043479999999996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0.77500000000000002</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0.5625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0.65714289999999997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0.73684210000000006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0.84848489999999999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0.80434779999999995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0.87301589999999996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0.91011240000000004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0.81967210000000001</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0.81052630000000003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0.87628870000000003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0.78947369999999994</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0.84946239999999995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0.78260870000000005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0.81651379999999996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0.90697680000000003</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0.84375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0.88372090000000003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0.92307689999999998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0.59891649999999996</c:v>
                </c:pt>
                <c:pt idx="4">
                  <c:v>0.51257649999999999</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5.2952699999999998E-2</c:v>
                </c:pt>
                <c:pt idx="1">
                  <c:v>4.95231E-2</c:v>
                </c:pt>
                <c:pt idx="2">
                  <c:v>2.1051299999999998E-2</c:v>
                </c:pt>
                <c:pt idx="3">
                  <c:v>0</c:v>
                </c:pt>
                <c:pt idx="4">
                  <c:v>0</c:v>
                </c:pt>
                <c:pt idx="5">
                  <c:v>6.9265199999999999E-2</c:v>
                </c:pt>
                <c:pt idx="6">
                  <c:v>4.0951399999999999E-2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0.26046039999999998</c:v>
                </c:pt>
                <c:pt idx="1">
                  <c:v>0.3107741</c:v>
                </c:pt>
                <c:pt idx="2">
                  <c:v>0.27875620000000001</c:v>
                </c:pt>
                <c:pt idx="3">
                  <c:v>0.277447</c:v>
                </c:pt>
                <c:pt idx="4">
                  <c:v>0.29372009999999998</c:v>
                </c:pt>
                <c:pt idx="5">
                  <c:v>0.24005599999999999</c:v>
                </c:pt>
                <c:pt idx="6">
                  <c:v>0.20462130000000001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9.0809699999999993E-2</c:v>
                </c:pt>
                <c:pt idx="1">
                  <c:v>2.7107200000000001E-2</c:v>
                </c:pt>
                <c:pt idx="2">
                  <c:v>4.0466299999999997E-2</c:v>
                </c:pt>
                <c:pt idx="3">
                  <c:v>2.8169799999999998E-2</c:v>
                </c:pt>
                <c:pt idx="4">
                  <c:v>0.13932430000000001</c:v>
                </c:pt>
                <c:pt idx="5">
                  <c:v>3.5386800000000003E-2</c:v>
                </c:pt>
                <c:pt idx="6">
                  <c:v>2.2181200000000002E-2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0.73935030000000002</c:v>
                </c:pt>
                <c:pt idx="1">
                  <c:v>0.75205169999999999</c:v>
                </c:pt>
                <c:pt idx="2">
                  <c:v>0.75506070000000003</c:v>
                </c:pt>
                <c:pt idx="3">
                  <c:v>0.72792840000000003</c:v>
                </c:pt>
                <c:pt idx="4">
                  <c:v>0.65157140000000002</c:v>
                </c:pt>
                <c:pt idx="5">
                  <c:v>0.80246839999999997</c:v>
                </c:pt>
                <c:pt idx="6">
                  <c:v>0.8033477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0.94444439999999996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0.84444450000000004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0.84848489999999999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0.86956520000000004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0.82499999999999996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0.9375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0.89743589999999995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0.86206899999999997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0.79032259999999999</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0.78494629999999999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0.85416669999999995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0.9473684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0.96666660000000004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0.80645160000000005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0.90566040000000003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0.86792449999999999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0.84782610000000003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0.79032259999999999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0.85321100000000005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0.78640779999999999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0.8015873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0.77419349999999998</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3.3770500000000002E-2</c:v>
                </c:pt>
                <c:pt idx="1">
                  <c:v>3.1433799999999998E-2</c:v>
                </c:pt>
                <c:pt idx="2">
                  <c:v>0.1948193</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0.10051649999999999</c:v>
                </c:pt>
                <c:pt idx="1">
                  <c:v>0.15577849999999999</c:v>
                </c:pt>
                <c:pt idx="2">
                  <c:v>0.30008449999999998</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2.5896499999999999E-2</c:v>
                </c:pt>
                <c:pt idx="1">
                  <c:v>4.8421699999999998E-2</c:v>
                </c:pt>
                <c:pt idx="2">
                  <c:v>4.1592799999999999E-2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0.92587350000000002</c:v>
                </c:pt>
                <c:pt idx="1">
                  <c:v>0.73417480000000002</c:v>
                </c:pt>
                <c:pt idx="2">
                  <c:v>0.6760891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0.70967740000000001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0.86538459999999995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0.86274510000000004</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0.84444450000000004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0.57777780000000001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0.60919540000000005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0.58536580000000005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0.54216869999999995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0.56043960000000004</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0.55357140000000005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0.62886600000000004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0.64583330000000005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0.64150940000000001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0.80487810000000004</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0.91954020000000003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0.61016950000000003</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0.70707070000000005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0.7032967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0.72566370000000002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0.65137610000000001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0.72380949999999999</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0.71717169999999997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0.72268909999999997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0.78813560000000005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0.47560970000000002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0.43478260000000002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0.57142859999999995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0.53125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0.53846159999999998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0.1359409</c:v>
                </c:pt>
                <c:pt idx="1">
                  <c:v>6.8875199999999998E-2</c:v>
                </c:pt>
                <c:pt idx="2">
                  <c:v>3.3108100000000001E-2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0.1601573</c:v>
                </c:pt>
                <c:pt idx="1">
                  <c:v>0.1088097</c:v>
                </c:pt>
                <c:pt idx="2">
                  <c:v>3.8492999999999999E-2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3.6019200000000001E-2</c:v>
                </c:pt>
                <c:pt idx="1">
                  <c:v>7.1752999999999999E-3</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0.74686969999999997</c:v>
                </c:pt>
                <c:pt idx="1">
                  <c:v>0.92868360000000005</c:v>
                </c:pt>
                <c:pt idx="2">
                  <c:v>0.92872030000000005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0.52272730000000001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0.6172839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0.65714289999999997</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0.65116280000000004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0.64705880000000005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0.93846149999999995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0.80909089999999995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0.90654210000000002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0.82399999999999995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0.91935489999999997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0.89622639999999998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0.92436980000000002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0.88617889999999999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0.61538459999999995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0.68131870000000005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0.56470589999999998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0.60396039999999995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0.69696970000000003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0.81666669999999997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0.73469390000000001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0.74626859999999995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0.75903609999999999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0.30769229999999997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0.38095240000000002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0.26470589999999999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0.26666669999999998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8.8636359999999996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8.9345797999999998</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9.0288457999999991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8.8991594000000003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8.8160000000000007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0.28571429999999998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0.2758621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0.35483870000000001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0.2280702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4.484E-4</c:v>
                </c:pt>
                <c:pt idx="1">
                  <c:v>6.5408000000000003E-3</c:v>
                </c:pt>
                <c:pt idx="2">
                  <c:v>1.6788000000000001E-2</c:v>
                </c:pt>
                <c:pt idx="3">
                  <c:v>6.5887500000000002E-2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0.13435610000000001</c:v>
                </c:pt>
                <c:pt idx="1">
                  <c:v>0.13732739999999999</c:v>
                </c:pt>
                <c:pt idx="2">
                  <c:v>0.13500980000000001</c:v>
                </c:pt>
                <c:pt idx="3">
                  <c:v>0.22807959999999999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4.5568499999999998E-2</c:v>
                </c:pt>
                <c:pt idx="1">
                  <c:v>9.6671499999999994E-2</c:v>
                </c:pt>
                <c:pt idx="2">
                  <c:v>1.2542299999999999E-2</c:v>
                </c:pt>
                <c:pt idx="3">
                  <c:v>9.3415399999999996E-2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0.85975109999999999</c:v>
                </c:pt>
                <c:pt idx="1">
                  <c:v>0.83997809999999995</c:v>
                </c:pt>
                <c:pt idx="2">
                  <c:v>0.80067140000000003</c:v>
                </c:pt>
                <c:pt idx="3">
                  <c:v>0.63464330000000002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3.9369599999999998E-2</c:v>
                </c:pt>
                <c:pt idx="1">
                  <c:v>0.1105733</c:v>
                </c:pt>
                <c:pt idx="2">
                  <c:v>9.6077999999999997E-2</c:v>
                </c:pt>
                <c:pt idx="3">
                  <c:v>3.9769999999999996E-3</c:v>
                </c:pt>
                <c:pt idx="4">
                  <c:v>0.1113615</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0.15816559999999999</c:v>
                </c:pt>
                <c:pt idx="1">
                  <c:v>0.18224940000000001</c:v>
                </c:pt>
                <c:pt idx="2">
                  <c:v>0.1400392</c:v>
                </c:pt>
                <c:pt idx="3">
                  <c:v>0.18786320000000001</c:v>
                </c:pt>
                <c:pt idx="4">
                  <c:v>0.20786830000000001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6.4356999999999999E-3</c:v>
                </c:pt>
                <c:pt idx="1">
                  <c:v>4.3916799999999999E-2</c:v>
                </c:pt>
                <c:pt idx="2">
                  <c:v>1.64978E-2</c:v>
                </c:pt>
                <c:pt idx="3">
                  <c:v>0.17245730000000001</c:v>
                </c:pt>
                <c:pt idx="4">
                  <c:v>2.6367700000000001E-2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0.78038750000000001</c:v>
                </c:pt>
                <c:pt idx="1">
                  <c:v>0.65458780000000005</c:v>
                </c:pt>
                <c:pt idx="2">
                  <c:v>0.8571472</c:v>
                </c:pt>
                <c:pt idx="3">
                  <c:v>0.62559160000000003</c:v>
                </c:pt>
                <c:pt idx="4">
                  <c:v>0.54912090000000002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Mid Cheshire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129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237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4928079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75512917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82110978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88450157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090905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234568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371592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873112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832072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032909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884638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573095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14459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654324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346784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830668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059399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395341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496199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857535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01435279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11555543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28400548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89819286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46851867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910645276"/>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7759313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67113676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14373991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41303683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47574250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04030583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59722137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9616070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32277202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14384707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60515118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33456983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8801613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92538011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35943840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94769366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75140392"/>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69033275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56870223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19407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25839673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04730545"/>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76396888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25721108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55282317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33661344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30894376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36428286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11755538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97695817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80888682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18639411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307009491"/>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67294247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32127077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416011732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91212661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9597059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484950558"/>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94847762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01262774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711620" y="622300"/>
            <a:ext cx="356700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Mid Cheshire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67456028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95632709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14751517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25023063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17847173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87064002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53164420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15017060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41260856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39627071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84414883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0206428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59497628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44240048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61777647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09716636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25960394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97569428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841370740"/>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72187262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14549026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18561859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414916423"/>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90220483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82795723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05761651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9953429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62657088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896543742"/>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Q26. Care team reviewed the patient's care plan with them to ensure it was up to date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74002722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506663451"/>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04849251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732745740"/>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40733998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35700595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03733400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70557642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772275210"/>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97145830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40818393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08650310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72827543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83632347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35351744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60984047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27609223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88782629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04114361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73800847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685927613"/>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90735773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2790376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420619207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41937997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24824661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29281897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83784169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222828738"/>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60469907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21116418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99915825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03240182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54870362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77056587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14049621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68022406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584760045"/>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447174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194553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16406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424832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897234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874113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226305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295341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591425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6071669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5288205"/>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223347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894870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241003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900522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808836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748039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457248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367426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673258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067642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405331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034875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221744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051324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418446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8848439"/>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997539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636292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86342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665298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840555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219515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509245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315317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505197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2640768"/>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46107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497740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910262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422601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789159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69180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2258210"/>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431644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400582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604607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288842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848611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885093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244647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827199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516963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596475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180142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764431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663364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299085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322723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165408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959873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074831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521201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271242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161172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692734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53620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423976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114026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270385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159827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207866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925184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723625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332834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655815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708804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74858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886769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267319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149204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278460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694601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364463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672510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593001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200663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294987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481824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755836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46177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551508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360125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043353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611745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8253982"/>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755146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251344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485638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873528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170508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284668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469486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2210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456245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571499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706366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5122951"/>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250966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131632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550294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2694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61042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841512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067104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9672873"/>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712530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215144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9765701"/>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09387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443672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396427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711620" y="622300"/>
            <a:ext cx="3567003" cy="276999"/>
          </a:xfrm>
          <a:prstGeom prst="rect">
            <a:avLst/>
          </a:prstGeom>
          <a:noFill/>
        </p:spPr>
        <p:txBody>
          <a:bodyPr wrap="none" rtlCol="0">
            <a:spAutoFit/>
          </a:bodyPr>
          <a:lstStyle/>
          <a:p>
            <a:pPr algn="r"/>
            <a:r>
              <a:rPr lang="en-GB" sz="1200" b="1" noProof="0">
                <a:solidFill>
                  <a:srgbClr val="336E9F"/>
                </a:solidFill>
                <a:latin typeface="Arial"/>
                <a:cs typeface="Arial"/>
              </a:rPr>
              <a:t>Mid Cheshire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24941</Words>
  <Application>Microsoft Office PowerPoint</Application>
  <PresentationFormat>Custom</PresentationFormat>
  <Paragraphs>6497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