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4.9448199999999998E-2</c:v>
                </c:pt>
                <c:pt idx="1">
                  <c:v>5.1249299999999998E-2</c:v>
                </c:pt>
                <c:pt idx="2">
                  <c:v>4.7774299999999999E-2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7.3275000000000007E-2</c:v>
                </c:pt>
                <c:pt idx="1">
                  <c:v>0.1063262</c:v>
                </c:pt>
                <c:pt idx="2">
                  <c:v>4.90166E-2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4.9599900000000002E-2</c:v>
                </c:pt>
                <c:pt idx="1">
                  <c:v>5.6206899999999997E-2</c:v>
                </c:pt>
                <c:pt idx="2">
                  <c:v>1.9144399999999999E-2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0.93563289999999999</c:v>
                </c:pt>
                <c:pt idx="1">
                  <c:v>0.90282470000000004</c:v>
                </c:pt>
                <c:pt idx="2">
                  <c:v>0.97052280000000002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0.62614559999999997</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2.27002E-2</c:v>
                </c:pt>
                <c:pt idx="1">
                  <c:v>7.8018299999999999E-2</c:v>
                </c:pt>
                <c:pt idx="2">
                  <c:v>0.28106429999999999</c:v>
                </c:pt>
                <c:pt idx="3">
                  <c:v>0</c:v>
                </c:pt>
                <c:pt idx="4">
                  <c:v>9.1321299999999994E-2</c:v>
                </c:pt>
                <c:pt idx="5">
                  <c:v>7.1456599999999995E-2</c:v>
                </c:pt>
                <c:pt idx="6">
                  <c:v>1.18216E-2</c:v>
                </c:pt>
                <c:pt idx="7">
                  <c:v>0.15553639999999999</c:v>
                </c:pt>
                <c:pt idx="8">
                  <c:v>1.1554200000000001E-2</c:v>
                </c:pt>
                <c:pt idx="9">
                  <c:v>0.1115433</c:v>
                </c:pt>
                <c:pt idx="10">
                  <c:v>0.1040011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8.0421300000000001E-2</c:v>
                </c:pt>
                <c:pt idx="1">
                  <c:v>0.15357889999999999</c:v>
                </c:pt>
                <c:pt idx="2">
                  <c:v>0.1781845</c:v>
                </c:pt>
                <c:pt idx="3">
                  <c:v>0.31622040000000001</c:v>
                </c:pt>
                <c:pt idx="4">
                  <c:v>0.2060728</c:v>
                </c:pt>
                <c:pt idx="5">
                  <c:v>9.0853199999999995E-2</c:v>
                </c:pt>
                <c:pt idx="6">
                  <c:v>0.16584750000000001</c:v>
                </c:pt>
                <c:pt idx="7">
                  <c:v>0.20677309999999999</c:v>
                </c:pt>
                <c:pt idx="8">
                  <c:v>0.3263646</c:v>
                </c:pt>
                <c:pt idx="9">
                  <c:v>0.21796679999999999</c:v>
                </c:pt>
                <c:pt idx="10">
                  <c:v>0.1878988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5.7782E-2</c:v>
                </c:pt>
                <c:pt idx="1">
                  <c:v>1.55493E-2</c:v>
                </c:pt>
                <c:pt idx="2">
                  <c:v>0</c:v>
                </c:pt>
                <c:pt idx="3">
                  <c:v>5.75629E-2</c:v>
                </c:pt>
                <c:pt idx="4">
                  <c:v>6.2435999999999998E-2</c:v>
                </c:pt>
                <c:pt idx="5">
                  <c:v>4.648E-2</c:v>
                </c:pt>
                <c:pt idx="6">
                  <c:v>3.4914500000000001E-2</c:v>
                </c:pt>
                <c:pt idx="7">
                  <c:v>0</c:v>
                </c:pt>
                <c:pt idx="8">
                  <c:v>3.0602299999999999E-2</c:v>
                </c:pt>
                <c:pt idx="9">
                  <c:v>8.2076200000000002E-2</c:v>
                </c:pt>
                <c:pt idx="10">
                  <c:v>5.9550600000000002E-2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2.5221899999999998E-2</c:v>
                </c:pt>
                <c:pt idx="3">
                  <c:v>7.1099999999999994E-5</c:v>
                </c:pt>
                <c:pt idx="4">
                  <c:v>1.3740000000000001E-4</c:v>
                </c:pt>
                <c:pt idx="5">
                  <c:v>3.7700200000000003E-2</c:v>
                </c:pt>
                <c:pt idx="6">
                  <c:v>6.3685500000000006E-2</c:v>
                </c:pt>
                <c:pt idx="7">
                  <c:v>5.1325799999999998E-2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0.93899140000000003</c:v>
                </c:pt>
                <c:pt idx="1">
                  <c:v>0.8865594</c:v>
                </c:pt>
                <c:pt idx="2">
                  <c:v>0.91076190000000001</c:v>
                </c:pt>
                <c:pt idx="3">
                  <c:v>0.88982700000000003</c:v>
                </c:pt>
                <c:pt idx="4">
                  <c:v>0.90583760000000002</c:v>
                </c:pt>
                <c:pt idx="5">
                  <c:v>0.90914720000000004</c:v>
                </c:pt>
                <c:pt idx="6">
                  <c:v>0.88545390000000002</c:v>
                </c:pt>
                <c:pt idx="7">
                  <c:v>0.84245479999999995</c:v>
                </c:pt>
                <c:pt idx="8">
                  <c:v>0.74650349999999999</c:v>
                </c:pt>
                <c:pt idx="9">
                  <c:v>0.86199570000000003</c:v>
                </c:pt>
                <c:pt idx="10">
                  <c:v>0.852858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0.12923589999999999</c:v>
                </c:pt>
                <c:pt idx="1">
                  <c:v>8.2915900000000001E-2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0.11165170000000001</c:v>
                </c:pt>
                <c:pt idx="1">
                  <c:v>0.10291980000000001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5.9754799999999997E-2</c:v>
                </c:pt>
                <c:pt idx="1">
                  <c:v>0.10134219999999999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0.91545759999999998</c:v>
                </c:pt>
                <c:pt idx="1">
                  <c:v>0.82320119999999997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0.19231490000000001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0.4286585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0.1590377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9.1130803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3.4919600000000002E-2</c:v>
                </c:pt>
                <c:pt idx="1">
                  <c:v>5.8815399999999997E-2</c:v>
                </c:pt>
                <c:pt idx="2">
                  <c:v>0.11973109999999999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6.87691E-2</c:v>
                </c:pt>
                <c:pt idx="1">
                  <c:v>8.3219799999999997E-2</c:v>
                </c:pt>
                <c:pt idx="2">
                  <c:v>0.2312225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3.1050700000000001E-2</c:v>
                </c:pt>
                <c:pt idx="1">
                  <c:v>2.9684700000000001E-2</c:v>
                </c:pt>
                <c:pt idx="2">
                  <c:v>0.1564218</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0.92849939999999997</c:v>
                </c:pt>
                <c:pt idx="1">
                  <c:v>0.92613239999999997</c:v>
                </c:pt>
                <c:pt idx="2">
                  <c:v>0.46303299999999997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5.64553E-2</c:v>
                </c:pt>
                <c:pt idx="1">
                  <c:v>0.14587020000000001</c:v>
                </c:pt>
                <c:pt idx="2">
                  <c:v>9.5494999999999997E-2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0.23205149999999999</c:v>
                </c:pt>
                <c:pt idx="1">
                  <c:v>0.1237154</c:v>
                </c:pt>
                <c:pt idx="2">
                  <c:v>0.12083049999999999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0.1184495</c:v>
                </c:pt>
                <c:pt idx="1">
                  <c:v>4.4469399999999999E-2</c:v>
                </c:pt>
                <c:pt idx="2">
                  <c:v>7.8532900000000003E-2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0.33949360000000001</c:v>
                </c:pt>
                <c:pt idx="1">
                  <c:v>0.86692449999999999</c:v>
                </c:pt>
                <c:pt idx="2">
                  <c:v>0.77133050000000003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0.13469909999999999</c:v>
                </c:pt>
                <c:pt idx="1">
                  <c:v>9.1715199999999997E-2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0.15533569999999999</c:v>
                </c:pt>
                <c:pt idx="1">
                  <c:v>0.25438630000000001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9.4068600000000002E-2</c:v>
                </c:pt>
                <c:pt idx="1">
                  <c:v>0.35337089999999999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0.529555</c:v>
                </c:pt>
                <c:pt idx="1">
                  <c:v>0.54977969999999998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4.1881700000000001E-2</c:v>
                </c:pt>
                <c:pt idx="1">
                  <c:v>0.13053619999999999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0.14601810000000001</c:v>
                </c:pt>
                <c:pt idx="1">
                  <c:v>0.18747320000000001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0.11120579999999999</c:v>
                </c:pt>
                <c:pt idx="1">
                  <c:v>7.4430200000000002E-2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0.70896289999999995</c:v>
                </c:pt>
                <c:pt idx="1">
                  <c:v>0.62062090000000003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0.87832699999999997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0.82178220000000002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0.76898739999999999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0.76595749999999996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0.84644189999999997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0.86046509999999998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0.84713380000000005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0.83890580000000003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0.87313430000000003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0.91967869999999996</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0.94055940000000005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0.91245790000000004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0.94267520000000005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0.94961240000000002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0.13478229999999999</c:v>
                </c:pt>
                <c:pt idx="1">
                  <c:v>0.25264710000000001</c:v>
                </c:pt>
                <c:pt idx="2">
                  <c:v>0.1202931</c:v>
                </c:pt>
                <c:pt idx="3">
                  <c:v>0.13029940000000001</c:v>
                </c:pt>
                <c:pt idx="4">
                  <c:v>5.9481699999999998E-2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9.2626500000000001E-2</c:v>
                </c:pt>
                <c:pt idx="1">
                  <c:v>9.8448300000000002E-2</c:v>
                </c:pt>
                <c:pt idx="2">
                  <c:v>9.1672400000000001E-2</c:v>
                </c:pt>
                <c:pt idx="3">
                  <c:v>7.6438400000000004E-2</c:v>
                </c:pt>
                <c:pt idx="4">
                  <c:v>9.1060500000000003E-2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5.9900799999999997E-2</c:v>
                </c:pt>
                <c:pt idx="1">
                  <c:v>6.2444699999999999E-2</c:v>
                </c:pt>
                <c:pt idx="2">
                  <c:v>8.5299200000000006E-2</c:v>
                </c:pt>
                <c:pt idx="3">
                  <c:v>5.4201399999999997E-2</c:v>
                </c:pt>
                <c:pt idx="4">
                  <c:v>5.8438799999999999E-2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0.86729679999999998</c:v>
                </c:pt>
                <c:pt idx="1">
                  <c:v>0.79401679999999997</c:v>
                </c:pt>
                <c:pt idx="2">
                  <c:v>0.80934379999999995</c:v>
                </c:pt>
                <c:pt idx="3">
                  <c:v>0.9098366</c:v>
                </c:pt>
                <c:pt idx="4">
                  <c:v>0.8567939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0.88622749999999995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0.83428570000000002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0.88068179999999996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0.83684210000000003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0.58878509999999995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0.62393160000000003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0.58661419999999997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0.66147860000000003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0.72566370000000002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0.83441560000000004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0.8011528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0.8071625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0.82018930000000001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0.76945249999999998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0.77624309999999996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0.80254780000000003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0.68041240000000003</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0.75776399999999999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0.76347299999999996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0.80112050000000001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0.98098859999999999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0.96039609999999997</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0.96474360000000003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0.94832830000000001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0.97037039999999997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0.87209300000000001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0.84539470000000005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0.83279740000000002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0.84307690000000002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0.83955219999999997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0.96629209999999999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0.9830508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0.98281790000000002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0.97378279999999995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0.92771079999999995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0.87544480000000002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0.89015149999999998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0.90145989999999998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0.90697680000000003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0.94576269999999996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0.92668620000000002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0.8950437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0.88169010000000003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0.93023259999999997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2.6546199999999999E-2</c:v>
                </c:pt>
                <c:pt idx="1">
                  <c:v>3.5463300000000003E-2</c:v>
                </c:pt>
                <c:pt idx="2">
                  <c:v>6.0056600000000002E-2</c:v>
                </c:pt>
                <c:pt idx="3">
                  <c:v>7.7560699999999996E-2</c:v>
                </c:pt>
                <c:pt idx="4">
                  <c:v>2.54302E-2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6.2515299999999996E-2</c:v>
                </c:pt>
                <c:pt idx="1">
                  <c:v>8.7485800000000002E-2</c:v>
                </c:pt>
                <c:pt idx="2">
                  <c:v>0.12618370000000001</c:v>
                </c:pt>
                <c:pt idx="3">
                  <c:v>0.1002166</c:v>
                </c:pt>
                <c:pt idx="4">
                  <c:v>5.3795200000000001E-2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1.7243600000000001E-2</c:v>
                </c:pt>
                <c:pt idx="1">
                  <c:v>7.6508300000000001E-2</c:v>
                </c:pt>
                <c:pt idx="2">
                  <c:v>0.1014668</c:v>
                </c:pt>
                <c:pt idx="3">
                  <c:v>6.0306800000000001E-2</c:v>
                </c:pt>
                <c:pt idx="4">
                  <c:v>2.6840200000000002E-2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0.9493897</c:v>
                </c:pt>
                <c:pt idx="1">
                  <c:v>0.87080800000000003</c:v>
                </c:pt>
                <c:pt idx="2">
                  <c:v>0.84178129999999995</c:v>
                </c:pt>
                <c:pt idx="3">
                  <c:v>0.82602229999999999</c:v>
                </c:pt>
                <c:pt idx="4">
                  <c:v>0.96748920000000005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0.84420289999999998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0.86335399999999995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0.80674840000000003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0.85285290000000002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0.84775080000000003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0.9052287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0.87209300000000001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0.87569059999999999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0.87700529999999999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0.91428569999999998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0.77669900000000003</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0.7742947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0.79062500000000002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0.74736840000000004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0.61855669999999996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0.6051282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0.61585369999999995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0.81451609999999997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0.82105260000000002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0.84175089999999997</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0.86688310000000002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0.84697509999999998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0.85478549999999998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0.81360949999999999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0.79888269999999995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0.84054050000000002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0.83492060000000001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0.89084509999999995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0.85534589999999999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0.88955220000000002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0.8731989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0.83838389999999996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0.76687119999999998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0.65517239999999999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0.67231640000000004</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0.73939390000000005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0.67883210000000005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0.84228190000000003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0.8123167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0.81671159999999998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0.87220450000000005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0.91902830000000002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0.90070919999999999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0.91752579999999995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0.91780819999999996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0.94552530000000001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0.15111859999999999</c:v>
                </c:pt>
                <c:pt idx="1">
                  <c:v>9.1006799999999999E-2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0.1225417</c:v>
                </c:pt>
                <c:pt idx="1">
                  <c:v>0.1214829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9.7944100000000006E-2</c:v>
                </c:pt>
                <c:pt idx="1">
                  <c:v>0.15018690000000001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0.81699650000000001</c:v>
                </c:pt>
                <c:pt idx="1">
                  <c:v>0.72588620000000004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0.99337750000000002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0.98666670000000001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0.99382720000000002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0.99401200000000001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0.99382720000000002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0.97126440000000003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0.96629209999999999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0.94554450000000001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0.98913039999999997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0.67391310000000004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0.67407410000000001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0.71969700000000003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0.68799999999999994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0.79285720000000004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0.77124179999999998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0.7571428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0.75396819999999998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0.75886520000000002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0.81699350000000004</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0.78102190000000005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0.77611940000000001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0.81451609999999997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0.66964290000000004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0.71317830000000004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0.7982456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0.69166669999999997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0.90070919999999999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0.83116880000000004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0.8671875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0.9341564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0.91372549999999997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0.9176955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0.9428571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0.8326848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0.84039090000000005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0.84639500000000001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0.82248520000000003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0.83038869999999998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0.89051100000000005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0.92052979999999995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0.85507239999999995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0.92481199999999997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0.92063490000000003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0.1112978</c:v>
                </c:pt>
                <c:pt idx="1">
                  <c:v>0.121479</c:v>
                </c:pt>
                <c:pt idx="2">
                  <c:v>8.1267900000000004E-2</c:v>
                </c:pt>
                <c:pt idx="3">
                  <c:v>4.3011000000000001E-2</c:v>
                </c:pt>
                <c:pt idx="4">
                  <c:v>6.0777900000000003E-2</c:v>
                </c:pt>
                <c:pt idx="5">
                  <c:v>0.12249309999999999</c:v>
                </c:pt>
                <c:pt idx="6">
                  <c:v>8.5843900000000001E-2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0.14377019999999999</c:v>
                </c:pt>
                <c:pt idx="1">
                  <c:v>0.16686229999999999</c:v>
                </c:pt>
                <c:pt idx="2">
                  <c:v>0.15832289999999999</c:v>
                </c:pt>
                <c:pt idx="3">
                  <c:v>0.1559769</c:v>
                </c:pt>
                <c:pt idx="4">
                  <c:v>0.1661532</c:v>
                </c:pt>
                <c:pt idx="5">
                  <c:v>0.13360030000000001</c:v>
                </c:pt>
                <c:pt idx="6">
                  <c:v>0.1148362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0.1491548</c:v>
                </c:pt>
                <c:pt idx="1">
                  <c:v>9.9063100000000001E-2</c:v>
                </c:pt>
                <c:pt idx="2">
                  <c:v>0.10068299999999999</c:v>
                </c:pt>
                <c:pt idx="3">
                  <c:v>8.8904899999999995E-2</c:v>
                </c:pt>
                <c:pt idx="4">
                  <c:v>0.2031077</c:v>
                </c:pt>
                <c:pt idx="5">
                  <c:v>8.8614700000000005E-2</c:v>
                </c:pt>
                <c:pt idx="6">
                  <c:v>6.70737E-2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0.8591995</c:v>
                </c:pt>
                <c:pt idx="1">
                  <c:v>0.75005529999999998</c:v>
                </c:pt>
                <c:pt idx="2">
                  <c:v>0.81193709999999997</c:v>
                </c:pt>
                <c:pt idx="3">
                  <c:v>0.74164229999999998</c:v>
                </c:pt>
                <c:pt idx="4">
                  <c:v>0.67999989999999999</c:v>
                </c:pt>
                <c:pt idx="5">
                  <c:v>0.8376171</c:v>
                </c:pt>
                <c:pt idx="6">
                  <c:v>0.89015569999999999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0.943662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0.92156859999999996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0.89928050000000004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0.89051100000000005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0.89763780000000004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0.83969470000000002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0.89051100000000005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0.83050849999999998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0.84955749999999997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0.89958159999999998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0.90441179999999999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0.91428569999999998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0.89743589999999995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0.96666660000000004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0.88636360000000003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0.90769230000000001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0.88505739999999999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0.8508772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0.8348624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0.89024389999999998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0.84939759999999997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0.85882349999999996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0.81073450000000002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0.86129029999999995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0.87179490000000004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0.94594590000000001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5.1599899999999997E-2</c:v>
                </c:pt>
                <c:pt idx="1">
                  <c:v>5.5270100000000003E-2</c:v>
                </c:pt>
                <c:pt idx="2">
                  <c:v>0.25312020000000002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6.4857899999999996E-2</c:v>
                </c:pt>
                <c:pt idx="1">
                  <c:v>0.1081058</c:v>
                </c:pt>
                <c:pt idx="2">
                  <c:v>0.1834827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4.3725800000000002E-2</c:v>
                </c:pt>
                <c:pt idx="1">
                  <c:v>7.2258000000000003E-2</c:v>
                </c:pt>
                <c:pt idx="2">
                  <c:v>9.9893700000000002E-2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0.94717340000000005</c:v>
                </c:pt>
                <c:pt idx="1">
                  <c:v>0.85931100000000005</c:v>
                </c:pt>
                <c:pt idx="2">
                  <c:v>0.69868059999999998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0.94915249999999995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0.85106380000000004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0.85849059999999999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0.8245614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0.89156630000000003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0.60648150000000001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0.64634139999999995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0.61538459999999995</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0.65234380000000003</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0.66808509999999999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0.67330679999999998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0.67123290000000002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0.65562920000000002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0.64625849999999996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0.70260219999999995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0.90707959999999999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0.8847737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0.87242799999999998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0.91119689999999998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0.92035400000000001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0.75746270000000004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0.72972970000000004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0.69967000000000001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0.74203819999999998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0.77007300000000001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0.79136689999999998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0.81907890000000005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0.72402599999999995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0.75471699999999997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0.50980400000000003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0.52380959999999999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0.60833329999999997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0.59349589999999997</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0.57480319999999996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0.60150369999999997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0.63063060000000004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0.1635848</c:v>
                </c:pt>
                <c:pt idx="1">
                  <c:v>8.8545600000000002E-2</c:v>
                </c:pt>
                <c:pt idx="2">
                  <c:v>4.3670899999999999E-2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0.1048694</c:v>
                </c:pt>
                <c:pt idx="1">
                  <c:v>6.9468699999999994E-2</c:v>
                </c:pt>
                <c:pt idx="2">
                  <c:v>2.7930099999999999E-2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6.36631E-2</c:v>
                </c:pt>
                <c:pt idx="1">
                  <c:v>2.68458E-2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0.74328289999999997</c:v>
                </c:pt>
                <c:pt idx="1">
                  <c:v>0.98774790000000001</c:v>
                </c:pt>
                <c:pt idx="2">
                  <c:v>0.99231409999999998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0.58762879999999995</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0.69724770000000003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0.66363640000000002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0.69874480000000005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0.72906400000000005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0.93399339999999997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0.91520469999999998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0.8725212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0.91160220000000003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0.92948719999999996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0.92203389999999996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0.92145010000000005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0.91066279999999999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0.92897730000000001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0.93464049999999999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0.76595749999999996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0.76174500000000001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0.77302630000000006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0.81927709999999998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0.82386360000000003</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0.86010359999999997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0.88679249999999998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0.38095240000000002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0.3846154</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0.45454549999999999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0.43023260000000002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0.34920639999999997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9.2424239999999998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9.1216621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9.0115271000000003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9.0847453999999992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9.1764708000000006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0.4605263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0.45348840000000001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0.38918920000000001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0.40229880000000001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2.4747700000000001E-2</c:v>
                </c:pt>
                <c:pt idx="1">
                  <c:v>3.1090199999999998E-2</c:v>
                </c:pt>
                <c:pt idx="2">
                  <c:v>4.1409399999999999E-2</c:v>
                </c:pt>
                <c:pt idx="3">
                  <c:v>0.10436579999999999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8.57575E-2</c:v>
                </c:pt>
                <c:pt idx="1">
                  <c:v>8.8228699999999993E-2</c:v>
                </c:pt>
                <c:pt idx="2">
                  <c:v>8.5766999999999996E-2</c:v>
                </c:pt>
                <c:pt idx="3">
                  <c:v>0.15112310000000001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6.9867899999999997E-2</c:v>
                </c:pt>
                <c:pt idx="1">
                  <c:v>0.1212208</c:v>
                </c:pt>
                <c:pt idx="2">
                  <c:v>3.7163700000000001E-2</c:v>
                </c:pt>
                <c:pt idx="3">
                  <c:v>0.1318937</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0.82887949999999999</c:v>
                </c:pt>
                <c:pt idx="1">
                  <c:v>0.82278799999999996</c:v>
                </c:pt>
                <c:pt idx="2">
                  <c:v>0.84764830000000002</c:v>
                </c:pt>
                <c:pt idx="3">
                  <c:v>0.61533130000000003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6.7113800000000001E-2</c:v>
                </c:pt>
                <c:pt idx="1">
                  <c:v>0.13927980000000001</c:v>
                </c:pt>
                <c:pt idx="2">
                  <c:v>0.1212353</c:v>
                </c:pt>
                <c:pt idx="3">
                  <c:v>3.8107299999999997E-2</c:v>
                </c:pt>
                <c:pt idx="4">
                  <c:v>0.1488505</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0.1026772</c:v>
                </c:pt>
                <c:pt idx="1">
                  <c:v>0.1248364</c:v>
                </c:pt>
                <c:pt idx="2">
                  <c:v>8.9724700000000004E-2</c:v>
                </c:pt>
                <c:pt idx="3">
                  <c:v>0.1196025</c:v>
                </c:pt>
                <c:pt idx="4">
                  <c:v>0.13289020000000001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3.4179800000000003E-2</c:v>
                </c:pt>
                <c:pt idx="1">
                  <c:v>7.2623199999999999E-2</c:v>
                </c:pt>
                <c:pt idx="2">
                  <c:v>4.1654999999999998E-2</c:v>
                </c:pt>
                <c:pt idx="3">
                  <c:v>0.20658760000000001</c:v>
                </c:pt>
                <c:pt idx="4">
                  <c:v>6.3856700000000002E-2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0.77697300000000002</c:v>
                </c:pt>
                <c:pt idx="1">
                  <c:v>0.75373710000000005</c:v>
                </c:pt>
                <c:pt idx="2">
                  <c:v>0.91938399999999998</c:v>
                </c:pt>
                <c:pt idx="3">
                  <c:v>0.68918040000000003</c:v>
                </c:pt>
                <c:pt idx="4">
                  <c:v>0.64982139999999999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Mersey and West Lancashire Teaching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346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723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67420940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08769066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91224564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19183833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308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189018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072939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453160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105233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928531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140755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948774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812347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330835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268037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923895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654903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038490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43057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289442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698549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8588470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89099939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11424057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3754570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58977666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71462890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94887294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83377354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080849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2209659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00234852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056917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62243298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4779250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8380080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61833534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553087137"/>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27268234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82529731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24648748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35193548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71108712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3945548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60988795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390585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80480723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61734173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9963435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61094615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52363429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4659488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13241320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93557885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81356456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9100173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3047626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55867735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507372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1130355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53679745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1810441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94819076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11639671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88340567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86653207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51212177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17800274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733788" y="622300"/>
            <a:ext cx="454483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Mersey and West Lancashire Teaching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66299635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04265812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9393543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079689750"/>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20797240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46595030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81064026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04948356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7125738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26321873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38678082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83263415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51004864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77596603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08011695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73736107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89856567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96996799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67801438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92301340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3969800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82588772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78598257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39143834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5256427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66070646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0470207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98804750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631935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Mersey and West Lancashire Teaching Hospitals NHS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07998231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998715422"/>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71195291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33843211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67993900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5512065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5082886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51579310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2992270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21475059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36171260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8112174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79777421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11277269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99709200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60553387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50641440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0322061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37083463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6194097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14549397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35201010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7428822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51305442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6478006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90414812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8776409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8445894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6619558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42097768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16067986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15376703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680597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22347427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65785365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3718756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8844636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73938400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76326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095482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310331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022704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928738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153104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138146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321586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340738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32388769"/>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429965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6511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256291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434681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99149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477003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372293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85874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538593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277776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18266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425220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81272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6117104"/>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73240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3253925"/>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307157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69471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934092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375893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309184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29775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18474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607337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708675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507299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168898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68221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917528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985429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659863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78084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24979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429023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111615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762437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222093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078799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166948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034160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299374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87982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20214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165843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322127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910483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045699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999394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624265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677765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467755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376585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266387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368495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608179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321033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24797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4549155"/>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836748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393772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076963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346837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826175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255710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268782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180450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156239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049927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797832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782970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873145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902063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824260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5435971"/>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354192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81047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07421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210235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138127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070175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Please note: on 1st July 2023, Southport and Ormskirk Hospital NHS Trust and St Helens and Knowsley Teaching Hospitals NHS Trust were merged. This report includes recalculated historic data for both trusts.</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714222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111403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515900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710108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779339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329432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152698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7106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273357"/>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56068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5500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312086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284426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388816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278951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648110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233074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029026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259564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697310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020932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779511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689988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397873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009845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691053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210690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013151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144714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898331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557213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495157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733788" y="622300"/>
            <a:ext cx="4544835" cy="276999"/>
          </a:xfrm>
          <a:prstGeom prst="rect">
            <a:avLst/>
          </a:prstGeom>
          <a:noFill/>
        </p:spPr>
        <p:txBody>
          <a:bodyPr wrap="none" rtlCol="0">
            <a:spAutoFit/>
          </a:bodyPr>
          <a:lstStyle/>
          <a:p>
            <a:pPr algn="r"/>
            <a:r>
              <a:rPr lang="en-GB" sz="1200" b="1" noProof="0">
                <a:solidFill>
                  <a:srgbClr val="336E9F"/>
                </a:solidFill>
                <a:latin typeface="Arial"/>
                <a:cs typeface="Arial"/>
              </a:rPr>
              <a:t>Mersey and West Lancashire Teaching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25898</Words>
  <Application>Microsoft Office PowerPoint</Application>
  <PresentationFormat>Custom</PresentationFormat>
  <Paragraphs>6532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