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5.3435299999999998E-2</c:v>
                </c:pt>
                <c:pt idx="1">
                  <c:v>5.5924599999999998E-2</c:v>
                </c:pt>
                <c:pt idx="2">
                  <c:v>5.1117099999999999E-2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6.5300800000000006E-2</c:v>
                </c:pt>
                <c:pt idx="1">
                  <c:v>9.6975599999999995E-2</c:v>
                </c:pt>
                <c:pt idx="2">
                  <c:v>4.2330899999999998E-2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5.3587000000000003E-2</c:v>
                </c:pt>
                <c:pt idx="1">
                  <c:v>6.0882199999999997E-2</c:v>
                </c:pt>
                <c:pt idx="2">
                  <c:v>2.2487199999999999E-2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0.91386029999999996</c:v>
                </c:pt>
                <c:pt idx="1">
                  <c:v>0.85669589999999995</c:v>
                </c:pt>
                <c:pt idx="2">
                  <c:v>0.95870849999999996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2.2604099999999998E-2</c:v>
                </c:pt>
                <c:pt idx="1">
                  <c:v>0.1042279</c:v>
                </c:pt>
                <c:pt idx="2">
                  <c:v>0.31200129999999998</c:v>
                </c:pt>
                <c:pt idx="3">
                  <c:v>3.1020800000000001E-2</c:v>
                </c:pt>
                <c:pt idx="4">
                  <c:v>0.1138998</c:v>
                </c:pt>
                <c:pt idx="5">
                  <c:v>7.0680099999999996E-2</c:v>
                </c:pt>
                <c:pt idx="6">
                  <c:v>3.9051200000000001E-2</c:v>
                </c:pt>
                <c:pt idx="7">
                  <c:v>0.19282859999999999</c:v>
                </c:pt>
                <c:pt idx="8">
                  <c:v>8.5850300000000004E-2</c:v>
                </c:pt>
                <c:pt idx="9">
                  <c:v>0.13542489999999999</c:v>
                </c:pt>
                <c:pt idx="10">
                  <c:v>0.1071165</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8.0613500000000005E-2</c:v>
                </c:pt>
                <c:pt idx="1">
                  <c:v>0.10115970000000001</c:v>
                </c:pt>
                <c:pt idx="2">
                  <c:v>0.1163105</c:v>
                </c:pt>
                <c:pt idx="3">
                  <c:v>0.1681058</c:v>
                </c:pt>
                <c:pt idx="4">
                  <c:v>0.1609158</c:v>
                </c:pt>
                <c:pt idx="5">
                  <c:v>9.2406299999999997E-2</c:v>
                </c:pt>
                <c:pt idx="6">
                  <c:v>0.1113881</c:v>
                </c:pt>
                <c:pt idx="7">
                  <c:v>0.13218859999999999</c:v>
                </c:pt>
                <c:pt idx="8">
                  <c:v>0.1777724</c:v>
                </c:pt>
                <c:pt idx="9">
                  <c:v>0.17020350000000001</c:v>
                </c:pt>
                <c:pt idx="10">
                  <c:v>0.181668</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5.7685899999999998E-2</c:v>
                </c:pt>
                <c:pt idx="1">
                  <c:v>4.1758900000000002E-2</c:v>
                </c:pt>
                <c:pt idx="2">
                  <c:v>2.7978800000000002E-2</c:v>
                </c:pt>
                <c:pt idx="3">
                  <c:v>0.13162019999999999</c:v>
                </c:pt>
                <c:pt idx="4">
                  <c:v>8.5014400000000004E-2</c:v>
                </c:pt>
                <c:pt idx="5">
                  <c:v>4.5703399999999998E-2</c:v>
                </c:pt>
                <c:pt idx="6">
                  <c:v>6.2144199999999997E-2</c:v>
                </c:pt>
                <c:pt idx="7">
                  <c:v>2.20266E-2</c:v>
                </c:pt>
                <c:pt idx="8">
                  <c:v>0.1048984</c:v>
                </c:pt>
                <c:pt idx="9">
                  <c:v>0.1059578</c:v>
                </c:pt>
                <c:pt idx="10">
                  <c:v>6.2665899999999997E-2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0.86127279999999995</c:v>
                </c:pt>
                <c:pt idx="1">
                  <c:v>0.83617830000000004</c:v>
                </c:pt>
                <c:pt idx="2">
                  <c:v>0.95496539999999996</c:v>
                </c:pt>
                <c:pt idx="3">
                  <c:v>0.79993440000000005</c:v>
                </c:pt>
                <c:pt idx="4">
                  <c:v>0.83107679999999995</c:v>
                </c:pt>
                <c:pt idx="5">
                  <c:v>0.88551230000000003</c:v>
                </c:pt>
                <c:pt idx="6">
                  <c:v>0.83047219999999999</c:v>
                </c:pt>
                <c:pt idx="7">
                  <c:v>0.91965569999999996</c:v>
                </c:pt>
                <c:pt idx="8">
                  <c:v>0.77284750000000002</c:v>
                </c:pt>
                <c:pt idx="9">
                  <c:v>0.77973729999999997</c:v>
                </c:pt>
                <c:pt idx="10">
                  <c:v>0.86696580000000001</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0.1362776</c:v>
                </c:pt>
                <c:pt idx="1">
                  <c:v>8.8876999999999998E-2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9.7568299999999997E-2</c:v>
                </c:pt>
                <c:pt idx="1">
                  <c:v>9.0997599999999998E-2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6.6796499999999995E-2</c:v>
                </c:pt>
                <c:pt idx="1">
                  <c:v>0.1073032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0.84782590000000002</c:v>
                </c:pt>
                <c:pt idx="1">
                  <c:v>0.75211779999999995</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0.209706</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0.39387620000000001</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0.1764289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8.8642798000000003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3.9884599999999999E-2</c:v>
                </c:pt>
                <c:pt idx="1">
                  <c:v>6.4081200000000005E-2</c:v>
                </c:pt>
                <c:pt idx="2">
                  <c:v>0.13021360000000001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5.8839099999999998E-2</c:v>
                </c:pt>
                <c:pt idx="1">
                  <c:v>7.2688100000000005E-2</c:v>
                </c:pt>
                <c:pt idx="2">
                  <c:v>0.21025740000000001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3.6015699999999998E-2</c:v>
                </c:pt>
                <c:pt idx="1">
                  <c:v>3.4950500000000002E-2</c:v>
                </c:pt>
                <c:pt idx="2">
                  <c:v>0.16690430000000001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0.85858860000000004</c:v>
                </c:pt>
                <c:pt idx="1">
                  <c:v>0.854877</c:v>
                </c:pt>
                <c:pt idx="2">
                  <c:v>0.40828199999999998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8.0388500000000002E-2</c:v>
                </c:pt>
                <c:pt idx="1">
                  <c:v>0.1521554</c:v>
                </c:pt>
                <c:pt idx="2">
                  <c:v>0.104727</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0.18418509999999999</c:v>
                </c:pt>
                <c:pt idx="1">
                  <c:v>0.1111448</c:v>
                </c:pt>
                <c:pt idx="2">
                  <c:v>0.1023666</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0.1423827</c:v>
                </c:pt>
                <c:pt idx="1">
                  <c:v>5.0754599999999997E-2</c:v>
                </c:pt>
                <c:pt idx="2">
                  <c:v>8.7764900000000007E-2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0.26415129999999998</c:v>
                </c:pt>
                <c:pt idx="1">
                  <c:v>0.78817930000000003</c:v>
                </c:pt>
                <c:pt idx="2">
                  <c:v>0.64498960000000005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0.1510666</c:v>
                </c:pt>
                <c:pt idx="1">
                  <c:v>0.1004351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0.1226006</c:v>
                </c:pt>
                <c:pt idx="1">
                  <c:v>0.2369463</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0.1104362</c:v>
                </c:pt>
                <c:pt idx="1">
                  <c:v>0.36209079999999999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0.39656829999999998</c:v>
                </c:pt>
                <c:pt idx="1">
                  <c:v>0.42904110000000001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5.35589E-2</c:v>
                </c:pt>
                <c:pt idx="1">
                  <c:v>0.15019730000000001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0.1226636</c:v>
                </c:pt>
                <c:pt idx="1">
                  <c:v>0.1481509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0.12288300000000001</c:v>
                </c:pt>
                <c:pt idx="1">
                  <c:v>9.4091300000000003E-2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0.58736560000000004</c:v>
                </c:pt>
                <c:pt idx="1">
                  <c:v>0.51489229999999997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0.8356941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0.80156660000000002</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0.77464789999999994</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0.77108429999999994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0.71703300000000003</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0.80681820000000004</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0.81481479999999995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0.80285720000000005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0.80288459999999995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0.80446930000000005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0.9066265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0.91364900000000004</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0.8892215</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0.92151899999999998</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0.89971350000000005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0.14103660000000001</c:v>
                </c:pt>
                <c:pt idx="1">
                  <c:v>0.25982699999999997</c:v>
                </c:pt>
                <c:pt idx="2">
                  <c:v>0.1273118</c:v>
                </c:pt>
                <c:pt idx="3">
                  <c:v>0.1363268</c:v>
                </c:pt>
                <c:pt idx="4">
                  <c:v>6.4580700000000005E-2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8.0117999999999995E-2</c:v>
                </c:pt>
                <c:pt idx="1">
                  <c:v>8.4088499999999997E-2</c:v>
                </c:pt>
                <c:pt idx="2">
                  <c:v>7.7634900000000007E-2</c:v>
                </c:pt>
                <c:pt idx="3">
                  <c:v>6.4383599999999999E-2</c:v>
                </c:pt>
                <c:pt idx="4">
                  <c:v>8.0862400000000001E-2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6.6155099999999994E-2</c:v>
                </c:pt>
                <c:pt idx="1">
                  <c:v>6.9624599999999995E-2</c:v>
                </c:pt>
                <c:pt idx="2">
                  <c:v>9.2317999999999997E-2</c:v>
                </c:pt>
                <c:pt idx="3">
                  <c:v>6.0228799999999999E-2</c:v>
                </c:pt>
                <c:pt idx="4">
                  <c:v>6.3537899999999994E-2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0.83341310000000002</c:v>
                </c:pt>
                <c:pt idx="1">
                  <c:v>0.70339640000000003</c:v>
                </c:pt>
                <c:pt idx="2">
                  <c:v>0.76586100000000001</c:v>
                </c:pt>
                <c:pt idx="3">
                  <c:v>0.84635070000000001</c:v>
                </c:pt>
                <c:pt idx="4">
                  <c:v>0.83308269999999995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0.74111680000000002</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0.7512953</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0.76213589999999998</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0.75233640000000002</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0.75132270000000001</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0.63568769999999997</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0.56666669999999997</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0.54838710000000002</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0.58730159999999998</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0.64620940000000004</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0.75909090000000001</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0.76034860000000004</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0.74772729999999998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0.72978310000000002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0.77149319999999999</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0.71100909999999995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0.6971678</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0.72045459999999995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0.74703560000000002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0.70909089999999997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0.63571429999999995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0.73103450000000003</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0.81472679999999997</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0.8406709</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0.83924350000000003</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0.91922000000000004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0.91666669999999995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0.93837539999999997</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0.95683459999999998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0.93074789999999996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0.74022350000000003</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0.76963349999999997</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0.76857140000000002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0.78657069999999996</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0.75757580000000002</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0.95128939999999995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0.94886360000000003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0.94857139999999995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0.95863750000000003</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0.95810059999999997</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0.80294120000000002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0.8215384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0.80120480000000005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0.83460559999999995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0.88995219999999997</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0.86041190000000001</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0.87980769999999997</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0.88139060000000002</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0.91084339999999997</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3.0928600000000001E-2</c:v>
                </c:pt>
                <c:pt idx="1">
                  <c:v>4.1359100000000003E-2</c:v>
                </c:pt>
                <c:pt idx="2">
                  <c:v>6.5490199999999998E-2</c:v>
                </c:pt>
                <c:pt idx="3">
                  <c:v>8.4241700000000003E-2</c:v>
                </c:pt>
                <c:pt idx="4">
                  <c:v>2.9066100000000001E-2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5.3750600000000003E-2</c:v>
                </c:pt>
                <c:pt idx="1">
                  <c:v>7.5694399999999995E-2</c:v>
                </c:pt>
                <c:pt idx="2">
                  <c:v>0.1153164</c:v>
                </c:pt>
                <c:pt idx="3">
                  <c:v>8.6854600000000004E-2</c:v>
                </c:pt>
                <c:pt idx="4">
                  <c:v>4.6523399999999999E-2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2.16259E-2</c:v>
                </c:pt>
                <c:pt idx="1">
                  <c:v>8.2404000000000005E-2</c:v>
                </c:pt>
                <c:pt idx="2">
                  <c:v>0.10690040000000001</c:v>
                </c:pt>
                <c:pt idx="3">
                  <c:v>6.69878E-2</c:v>
                </c:pt>
                <c:pt idx="4">
                  <c:v>3.0476099999999999E-2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0.89682910000000005</c:v>
                </c:pt>
                <c:pt idx="1">
                  <c:v>0.79654239999999998</c:v>
                </c:pt>
                <c:pt idx="2">
                  <c:v>0.71721170000000001</c:v>
                </c:pt>
                <c:pt idx="3">
                  <c:v>0.75571029999999995</c:v>
                </c:pt>
                <c:pt idx="4">
                  <c:v>0.92646919999999999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0.78851179999999998</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0.81141439999999998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0.81518990000000002</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0.83148560000000005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0.84143219999999996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0.82327589999999995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0.84282460000000003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0.85039370000000003</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0.8558559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0.703125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0.65048550000000005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0.66923080000000001</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0.7017544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0.74320989999999998</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0.49586780000000003</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0.51760569999999995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0.53333339999999996</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0.7042254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0.76533340000000005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0.77897570000000005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0.81050230000000001</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0.81462140000000005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0.77336450000000001</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0.75054710000000002</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0.78714859999999998</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0.7912844</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0.80352650000000003</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0.81030449999999998</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0.80397019999999997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0.79317689999999996</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0.80722890000000003</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0.74206349999999999</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0.65579710000000002</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0.72862450000000001</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0.69927539999999999</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0.71610169999999995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0.67517400000000005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0.67826090000000006</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0.70842830000000001</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0.71230159999999998</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0.74545450000000002</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0.89915970000000001</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0.90026249999999997</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0.91927080000000005</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0.1534316</c:v>
                </c:pt>
                <c:pt idx="1">
                  <c:v>9.6882800000000005E-2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0.1179158</c:v>
                </c:pt>
                <c:pt idx="1">
                  <c:v>0.109731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0.1002571</c:v>
                </c:pt>
                <c:pt idx="1">
                  <c:v>0.1560629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0.74730759999999996</c:v>
                </c:pt>
                <c:pt idx="1">
                  <c:v>0.63019069999999999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0.95483870000000004</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0.96875</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0.99418600000000001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0.97169810000000001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0.97916669999999995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0.9052133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0.8920188</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0.91363640000000002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0.92366409999999999</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0.94849779999999995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0.66492150000000005</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0.59259260000000002</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0.53191489999999997</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0.63291140000000001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0.74611400000000005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0.68393780000000004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0.66137559999999995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0.70618559999999997</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0.69879519999999995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0.69948180000000004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0.61025640000000003</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0.63917520000000005</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0.61538459999999995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0.66463419999999995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0.50641020000000003</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0.59872610000000004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0.65161290000000005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0.66060609999999997</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0.641791</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0.78787879999999999</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0.72820510000000005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0.71282049999999997</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0.73366830000000005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0.72023809999999999</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0.89041099999999995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0.85232070000000004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0.90557940000000003</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0.89837400000000001</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0.86124400000000001</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0.70078739999999995</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0.68148149999999996</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0.72580650000000002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0.7731481</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0.75260419999999995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0.88601030000000003</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0.87368420000000002</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0.85561500000000001</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0.85454549999999996</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0.1204365</c:v>
                </c:pt>
                <c:pt idx="1">
                  <c:v>0.12897600000000001</c:v>
                </c:pt>
                <c:pt idx="2">
                  <c:v>9.1595399999999993E-2</c:v>
                </c:pt>
                <c:pt idx="3">
                  <c:v>5.2731899999999998E-2</c:v>
                </c:pt>
                <c:pt idx="4">
                  <c:v>6.9961200000000001E-2</c:v>
                </c:pt>
                <c:pt idx="5">
                  <c:v>0.13052530000000001</c:v>
                </c:pt>
                <c:pt idx="6">
                  <c:v>9.3339500000000006E-2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0.12549289999999999</c:v>
                </c:pt>
                <c:pt idx="1">
                  <c:v>0.15186839999999999</c:v>
                </c:pt>
                <c:pt idx="2">
                  <c:v>0.13766790000000001</c:v>
                </c:pt>
                <c:pt idx="3">
                  <c:v>0.1365352</c:v>
                </c:pt>
                <c:pt idx="4">
                  <c:v>0.14778659999999999</c:v>
                </c:pt>
                <c:pt idx="5">
                  <c:v>0.1175358</c:v>
                </c:pt>
                <c:pt idx="6">
                  <c:v>9.9845000000000003E-2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0.1582935</c:v>
                </c:pt>
                <c:pt idx="1">
                  <c:v>0.10656</c:v>
                </c:pt>
                <c:pt idx="2">
                  <c:v>0.1110105</c:v>
                </c:pt>
                <c:pt idx="3">
                  <c:v>9.86258E-2</c:v>
                </c:pt>
                <c:pt idx="4">
                  <c:v>0.21229100000000001</c:v>
                </c:pt>
                <c:pt idx="5">
                  <c:v>9.6646899999999994E-2</c:v>
                </c:pt>
                <c:pt idx="6">
                  <c:v>7.4569399999999994E-2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0.70710289999999998</c:v>
                </c:pt>
                <c:pt idx="1">
                  <c:v>0.6451654</c:v>
                </c:pt>
                <c:pt idx="2">
                  <c:v>0.65230520000000003</c:v>
                </c:pt>
                <c:pt idx="3">
                  <c:v>0.68724609999999997</c:v>
                </c:pt>
                <c:pt idx="4">
                  <c:v>0.62040030000000002</c:v>
                </c:pt>
                <c:pt idx="5">
                  <c:v>0.85363489999999997</c:v>
                </c:pt>
                <c:pt idx="6">
                  <c:v>0.86324679999999998</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0.9035533</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0.81025639999999999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0.84693879999999999</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0.84263960000000004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0.86904760000000003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0.89772730000000001</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0.80346819999999997</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0.81355929999999999</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0.83233539999999995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0.85616440000000005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0.84716159999999996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0.86530609999999997</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0.88177340000000004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0.88461540000000005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0.74137929999999996</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0.75925929999999997</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0.81159420000000004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0.82926829999999996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0.79220780000000002</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0.78260870000000005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0.72499999999999998</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0.76237619999999995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0.80434779999999995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0.87735850000000004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0.84033610000000003</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0.89041099999999995</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0.95652170000000003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0.8289474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0.82819379999999998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0.78947369999999994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0.84722220000000004</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0.83597889999999997</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0.65647060000000002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0.70824050000000005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0.79905440000000005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0.84016389999999996</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0.87096770000000001</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0.67924530000000005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0.79710139999999996</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0.78048779999999995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0.68831169999999997</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0.74509809999999999</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0.78021980000000002</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5.7499000000000001E-2</c:v>
                </c:pt>
                <c:pt idx="1">
                  <c:v>6.1518299999999998E-2</c:v>
                </c:pt>
                <c:pt idx="2">
                  <c:v>0.2675439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5.3059599999999998E-2</c:v>
                </c:pt>
                <c:pt idx="1">
                  <c:v>9.56095E-2</c:v>
                </c:pt>
                <c:pt idx="2">
                  <c:v>0.15463540000000001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4.96249E-2</c:v>
                </c:pt>
                <c:pt idx="1">
                  <c:v>7.8506199999999998E-2</c:v>
                </c:pt>
                <c:pt idx="2">
                  <c:v>0.1143174</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0.91840299999999997</c:v>
                </c:pt>
                <c:pt idx="1">
                  <c:v>0.7464674</c:v>
                </c:pt>
                <c:pt idx="2">
                  <c:v>0.72929770000000005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0.84158409999999995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0.81632660000000001</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0.92173910000000003</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0.74146339999999999</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0.83796300000000001</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0.83152170000000003</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0.50299400000000005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0.49709300000000001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0.44475920000000002</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0.53350509999999995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0.51988639999999997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0.56997450000000005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0.55501219999999996</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0.57033250000000002</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0.60792950000000001</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0.59493669999999998</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0.84175089999999997</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0.80994149999999998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0.81493510000000002</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0.84782610000000003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0.85759490000000005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0.62628870000000003</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0.62411349999999999</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0.6437659</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0.64253400000000005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0.66919189999999995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0.75060530000000003</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0.71557559999999998</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0.69193150000000003</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0.7133891</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0.71394800000000003</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0.42372880000000002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0.39501779999999997</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0.51612899999999995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0.44808740000000002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0.50458720000000001</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0.46039609999999997</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0.51111110000000004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0.17174739999999999</c:v>
                </c:pt>
                <c:pt idx="1">
                  <c:v>9.2413300000000004E-2</c:v>
                </c:pt>
                <c:pt idx="2">
                  <c:v>4.50085E-2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8.8544300000000006E-2</c:v>
                </c:pt>
                <c:pt idx="1">
                  <c:v>6.1733400000000001E-2</c:v>
                </c:pt>
                <c:pt idx="2">
                  <c:v>2.6592600000000001E-2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7.1825700000000006E-2</c:v>
                </c:pt>
                <c:pt idx="1">
                  <c:v>3.0713399999999998E-2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0.74013229999999997</c:v>
                </c:pt>
                <c:pt idx="1">
                  <c:v>0.94957740000000002</c:v>
                </c:pt>
                <c:pt idx="2">
                  <c:v>0.97916259999999999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0.52901019999999999</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0.50830569999999997</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0.56999999999999995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0.58953169999999999</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0.58359620000000001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0.84897020000000001</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0.84061129999999995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0.83294670000000004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0.8450704</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0.85421409999999998</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0.88433740000000005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0.86078889999999997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0.86956520000000004</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0.87789479999999998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0.8588517</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0.5571429</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0.56557380000000002</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0.4912281</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0.61246610000000001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0.63687150000000003</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0.7428572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0.68932040000000006</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0.71739129999999995</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0.74193549999999997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0.78172589999999997</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0.2395833</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0.26923079999999999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0.26666669999999998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0.33653850000000002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0.26</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8.6744728000000002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8.6794586000000002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8.7021274999999996</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8.7704915999999997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8.8641681999999999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0.44081629999999999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0.33090910000000001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0.29707109999999998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0.3260073</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0.39406780000000002</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3.1352400000000002E-2</c:v>
                </c:pt>
                <c:pt idx="1">
                  <c:v>3.7612199999999998E-2</c:v>
                </c:pt>
                <c:pt idx="2">
                  <c:v>4.7140700000000001E-2</c:v>
                </c:pt>
                <c:pt idx="3">
                  <c:v>0.1174651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7.2548100000000004E-2</c:v>
                </c:pt>
                <c:pt idx="1">
                  <c:v>7.5184600000000004E-2</c:v>
                </c:pt>
                <c:pt idx="2">
                  <c:v>7.4304400000000007E-2</c:v>
                </c:pt>
                <c:pt idx="3">
                  <c:v>0.1249243</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7.6472499999999999E-2</c:v>
                </c:pt>
                <c:pt idx="1">
                  <c:v>0.12774289999999999</c:v>
                </c:pt>
                <c:pt idx="2">
                  <c:v>4.2895000000000003E-2</c:v>
                </c:pt>
                <c:pt idx="3">
                  <c:v>0.14499300000000001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0.80684239999999996</c:v>
                </c:pt>
                <c:pt idx="1">
                  <c:v>0.78830199999999995</c:v>
                </c:pt>
                <c:pt idx="2">
                  <c:v>0.8159632</c:v>
                </c:pt>
                <c:pt idx="3">
                  <c:v>0.53052980000000005</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7.6683500000000002E-2</c:v>
                </c:pt>
                <c:pt idx="1">
                  <c:v>0.14693500000000001</c:v>
                </c:pt>
                <c:pt idx="2">
                  <c:v>0.12752640000000001</c:v>
                </c:pt>
                <c:pt idx="3">
                  <c:v>4.80311E-2</c:v>
                </c:pt>
                <c:pt idx="4">
                  <c:v>0.15985840000000001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8.3537700000000006E-2</c:v>
                </c:pt>
                <c:pt idx="1">
                  <c:v>0.1095259</c:v>
                </c:pt>
                <c:pt idx="2">
                  <c:v>7.71424E-2</c:v>
                </c:pt>
                <c:pt idx="3">
                  <c:v>9.9754999999999996E-2</c:v>
                </c:pt>
                <c:pt idx="4">
                  <c:v>0.1108746</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4.37496E-2</c:v>
                </c:pt>
                <c:pt idx="1">
                  <c:v>8.0278500000000003E-2</c:v>
                </c:pt>
                <c:pt idx="2">
                  <c:v>4.7946200000000001E-2</c:v>
                </c:pt>
                <c:pt idx="3">
                  <c:v>0.21651139999999999</c:v>
                </c:pt>
                <c:pt idx="4">
                  <c:v>7.48645E-2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0.70900510000000005</c:v>
                </c:pt>
                <c:pt idx="1">
                  <c:v>0.66788939999999997</c:v>
                </c:pt>
                <c:pt idx="2">
                  <c:v>0.85897460000000003</c:v>
                </c:pt>
                <c:pt idx="3">
                  <c:v>0.58607960000000003</c:v>
                </c:pt>
                <c:pt idx="4">
                  <c:v>0.51538819999999996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Medway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448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1,047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169362319"/>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518762653"/>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448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9578530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448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213809011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394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448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465337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321684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8321044"/>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637774"/>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022817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994927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7523100"/>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4765029"/>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6618975"/>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1271094"/>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765663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9328774"/>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721720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849367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1269629"/>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393207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23762499"/>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51707929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828388605"/>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9919828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21828783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489457143"/>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198839181"/>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577134091"/>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943614760"/>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369611897"/>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34992392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098284311"/>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648480053"/>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541310397"/>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74753318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97315187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211367318"/>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605169361"/>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128080458"/>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829911932"/>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816423044"/>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15188962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66612711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64624802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223096827"/>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121525663"/>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177531131"/>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564360192"/>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49527270"/>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910208328"/>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817123052"/>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84927385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52337315"/>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562348914"/>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1549199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893262182"/>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27808679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872604763"/>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2877281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2934322094"/>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540326873"/>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992694680"/>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895161314"/>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Q41_3. Beforehand patient completely had enough understandable information about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Q42_3. Patient completely had enough understandable information about their response to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49981131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26767661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4199993403"/>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4186877088"/>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816089" y="622300"/>
            <a:ext cx="246253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Medway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21221070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377772337"/>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4832749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331582398"/>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81614072"/>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62955766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319347202"/>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4062859705"/>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329552985"/>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4151439975"/>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98020173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71234750"/>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815418857"/>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16362952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32111371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79834836"/>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663909605"/>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69310564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50718085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408512995"/>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187893578"/>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21745392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76232353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415863665"/>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956446136"/>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11640135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025053006"/>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879043187"/>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435006442"/>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Q41_1. Beforehand patient completely had enough understandable information about surgery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Q56. The whole care team worked well together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51792888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5154539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94258764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75282659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705989116"/>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557276282"/>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73482186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818102037"/>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83150847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627157412"/>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583590602"/>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797870077"/>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1887102571"/>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525718115"/>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9013187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602026068"/>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914153780"/>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258016028"/>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639008776"/>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927018956"/>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343196791"/>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4096369751"/>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28865593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67257202"/>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337191684"/>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3400974360"/>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641030713"/>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528524327"/>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747926638"/>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204223844"/>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222398557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193929691"/>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780192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530791910"/>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66743146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641416286"/>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674817439"/>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552929856"/>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415078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20038562"/>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926263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6119804"/>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5489330"/>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2113910"/>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542429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0929642"/>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038589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57170736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167970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975489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1117353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7284715"/>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8502271"/>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0138443"/>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2571631"/>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954629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1786617"/>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578192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9848034"/>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184154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0556009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198166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2362520"/>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123616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37987033"/>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3171834"/>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78541212"/>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1843591"/>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0665822"/>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507719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731448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475406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332108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7374776"/>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62472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0644408"/>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1974833"/>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1685863"/>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0804885"/>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54075454"/>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8181017"/>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679480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3770266"/>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289910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0410318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5026875"/>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0182978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290819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645809"/>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9962434"/>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029692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0372949"/>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2692899"/>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1795900"/>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7893598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2227185"/>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871817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5265253"/>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91533"/>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156014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1893260"/>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8289017"/>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367874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188181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5366492"/>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1572057"/>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98602425"/>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458575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7573286"/>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3572092"/>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234426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0819814"/>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3988692"/>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644000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1345644"/>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1968183"/>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35163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427643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608336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2763160"/>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142873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169859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2409508"/>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9023041"/>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5484750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9188486"/>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26497410"/>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4537525"/>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51182694"/>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6456346"/>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693510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835826"/>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8843092"/>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724673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23741380"/>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7189068"/>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99675691"/>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3307792"/>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920396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660658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3125958"/>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2678223"/>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6084791"/>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2542264"/>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205225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8183582"/>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8097863"/>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6147072"/>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3855389"/>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5250525"/>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52212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93252860"/>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73724481"/>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35059474"/>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216008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394676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5350376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6197130"/>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1373453"/>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88804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816089" y="622300"/>
            <a:ext cx="2462534" cy="276999"/>
          </a:xfrm>
          <a:prstGeom prst="rect">
            <a:avLst/>
          </a:prstGeom>
          <a:noFill/>
        </p:spPr>
        <p:txBody>
          <a:bodyPr wrap="none" rtlCol="0">
            <a:spAutoFit/>
          </a:bodyPr>
          <a:lstStyle/>
          <a:p>
            <a:pPr algn="r"/>
            <a:r>
              <a:rPr lang="en-GB" sz="1200" b="1" noProof="0">
                <a:solidFill>
                  <a:srgbClr val="336E9F"/>
                </a:solidFill>
                <a:latin typeface="Arial"/>
                <a:cs typeface="Arial"/>
              </a:rPr>
              <a:t>Medway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25609</Words>
  <Application>Microsoft Office PowerPoint</Application>
  <PresentationFormat>Custom</PresentationFormat>
  <Paragraphs>6522</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