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5.8275E-2</c:v>
                </c:pt>
                <c:pt idx="1">
                  <c:v>6.2772999999999995E-2</c:v>
                </c:pt>
                <c:pt idx="2">
                  <c:v>5.6001200000000001E-2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5.5621400000000001E-2</c:v>
                </c:pt>
                <c:pt idx="1">
                  <c:v>8.32788E-2</c:v>
                </c:pt>
                <c:pt idx="2">
                  <c:v>3.25627E-2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5.8426699999999998E-2</c:v>
                </c:pt>
                <c:pt idx="1">
                  <c:v>6.7730600000000002E-2</c:v>
                </c:pt>
                <c:pt idx="2">
                  <c:v>2.7371300000000001E-2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0.91292649999999997</c:v>
                </c:pt>
                <c:pt idx="1">
                  <c:v>0.85381739999999995</c:v>
                </c:pt>
                <c:pt idx="2">
                  <c:v>0.98241339999999999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3.6230499999999999E-2</c:v>
                </c:pt>
                <c:pt idx="1">
                  <c:v>0.1140452</c:v>
                </c:pt>
                <c:pt idx="2">
                  <c:v>0.32467259999999998</c:v>
                </c:pt>
                <c:pt idx="3">
                  <c:v>2.54951E-2</c:v>
                </c:pt>
                <c:pt idx="4">
                  <c:v>0.12919169999999999</c:v>
                </c:pt>
                <c:pt idx="5">
                  <c:v>8.6518399999999995E-2</c:v>
                </c:pt>
                <c:pt idx="6">
                  <c:v>5.0685300000000003E-2</c:v>
                </c:pt>
                <c:pt idx="7">
                  <c:v>0.20695250000000001</c:v>
                </c:pt>
                <c:pt idx="8">
                  <c:v>7.8728500000000007E-2</c:v>
                </c:pt>
                <c:pt idx="9">
                  <c:v>0.15132209999999999</c:v>
                </c:pt>
                <c:pt idx="10">
                  <c:v>0.1102712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5.3360699999999997E-2</c:v>
                </c:pt>
                <c:pt idx="1">
                  <c:v>8.1525200000000006E-2</c:v>
                </c:pt>
                <c:pt idx="2">
                  <c:v>9.0968099999999996E-2</c:v>
                </c:pt>
                <c:pt idx="3">
                  <c:v>0.17915710000000001</c:v>
                </c:pt>
                <c:pt idx="4">
                  <c:v>0.1303319</c:v>
                </c:pt>
                <c:pt idx="5">
                  <c:v>6.0729600000000002E-2</c:v>
                </c:pt>
                <c:pt idx="6">
                  <c:v>8.8119900000000001E-2</c:v>
                </c:pt>
                <c:pt idx="7">
                  <c:v>0.1039409</c:v>
                </c:pt>
                <c:pt idx="8">
                  <c:v>0.1920161</c:v>
                </c:pt>
                <c:pt idx="9">
                  <c:v>0.13840910000000001</c:v>
                </c:pt>
                <c:pt idx="10">
                  <c:v>0.1753586</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7.1312299999999995E-2</c:v>
                </c:pt>
                <c:pt idx="1">
                  <c:v>5.15761E-2</c:v>
                </c:pt>
                <c:pt idx="2">
                  <c:v>4.0649999999999999E-2</c:v>
                </c:pt>
                <c:pt idx="3">
                  <c:v>0.1260946</c:v>
                </c:pt>
                <c:pt idx="4">
                  <c:v>0.1003064</c:v>
                </c:pt>
                <c:pt idx="5">
                  <c:v>6.1541699999999998E-2</c:v>
                </c:pt>
                <c:pt idx="6">
                  <c:v>7.3778300000000005E-2</c:v>
                </c:pt>
                <c:pt idx="7">
                  <c:v>3.6150500000000002E-2</c:v>
                </c:pt>
                <c:pt idx="8">
                  <c:v>9.7776600000000005E-2</c:v>
                </c:pt>
                <c:pt idx="9">
                  <c:v>0.12185509999999999</c:v>
                </c:pt>
                <c:pt idx="10">
                  <c:v>6.5820600000000007E-2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0.90855620000000004</c:v>
                </c:pt>
                <c:pt idx="1">
                  <c:v>0.86730879999999999</c:v>
                </c:pt>
                <c:pt idx="2">
                  <c:v>0.91797030000000002</c:v>
                </c:pt>
                <c:pt idx="3">
                  <c:v>0.77616569999999996</c:v>
                </c:pt>
                <c:pt idx="4">
                  <c:v>0.82518009999999997</c:v>
                </c:pt>
                <c:pt idx="5">
                  <c:v>0.86528280000000002</c:v>
                </c:pt>
                <c:pt idx="6">
                  <c:v>0.83896269999999995</c:v>
                </c:pt>
                <c:pt idx="7">
                  <c:v>0.87240209999999996</c:v>
                </c:pt>
                <c:pt idx="8">
                  <c:v>0.76338810000000001</c:v>
                </c:pt>
                <c:pt idx="9">
                  <c:v>0.82202399999999998</c:v>
                </c:pt>
                <c:pt idx="10">
                  <c:v>0.78157679999999996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0.15337100000000001</c:v>
                </c:pt>
                <c:pt idx="1">
                  <c:v>9.5879400000000004E-2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6.3381400000000004E-2</c:v>
                </c:pt>
                <c:pt idx="1">
                  <c:v>7.69928E-2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8.3889900000000003E-2</c:v>
                </c:pt>
                <c:pt idx="1">
                  <c:v>0.1143057</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0.90226589999999995</c:v>
                </c:pt>
                <c:pt idx="1">
                  <c:v>0.83960210000000002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0.2274436</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0.35840119999999998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0.19416639999999999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9.0767904000000001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4.6472199999999998E-2</c:v>
                </c:pt>
                <c:pt idx="1">
                  <c:v>6.9973400000000005E-2</c:v>
                </c:pt>
                <c:pt idx="2">
                  <c:v>0.13942199999999999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4.5664099999999999E-2</c:v>
                </c:pt>
                <c:pt idx="1">
                  <c:v>6.0903699999999998E-2</c:v>
                </c:pt>
                <c:pt idx="2">
                  <c:v>0.1918406</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4.2603200000000001E-2</c:v>
                </c:pt>
                <c:pt idx="1">
                  <c:v>4.0842700000000003E-2</c:v>
                </c:pt>
                <c:pt idx="2">
                  <c:v>0.17611270000000001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0.91031799999999996</c:v>
                </c:pt>
                <c:pt idx="1">
                  <c:v>0.90978510000000001</c:v>
                </c:pt>
                <c:pt idx="2">
                  <c:v>0.58653580000000005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0.111086</c:v>
                </c:pt>
                <c:pt idx="1">
                  <c:v>0.16776750000000001</c:v>
                </c:pt>
                <c:pt idx="2">
                  <c:v>0.1155745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0.1227901</c:v>
                </c:pt>
                <c:pt idx="1">
                  <c:v>7.99208E-2</c:v>
                </c:pt>
                <c:pt idx="2">
                  <c:v>8.0671599999999996E-2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0.17308019999999999</c:v>
                </c:pt>
                <c:pt idx="1">
                  <c:v>6.6366700000000001E-2</c:v>
                </c:pt>
                <c:pt idx="2">
                  <c:v>9.86123E-2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0.39909990000000001</c:v>
                </c:pt>
                <c:pt idx="1">
                  <c:v>0.8326962</c:v>
                </c:pt>
                <c:pt idx="2">
                  <c:v>0.69659680000000002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0.16326650000000001</c:v>
                </c:pt>
                <c:pt idx="1">
                  <c:v>0.1066632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9.8200899999999994E-2</c:v>
                </c:pt>
                <c:pt idx="1">
                  <c:v>0.2244903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0.122636</c:v>
                </c:pt>
                <c:pt idx="1">
                  <c:v>0.3683189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0.48454120000000001</c:v>
                </c:pt>
                <c:pt idx="1">
                  <c:v>0.53631740000000006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6.3396599999999997E-2</c:v>
                </c:pt>
                <c:pt idx="1">
                  <c:v>0.1699707</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0.10298839999999999</c:v>
                </c:pt>
                <c:pt idx="1">
                  <c:v>0.1086041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0.1327207</c:v>
                </c:pt>
                <c:pt idx="1">
                  <c:v>0.1138647</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0.68284</c:v>
                </c:pt>
                <c:pt idx="1">
                  <c:v>0.54160870000000005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0.81492540000000002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0.77846150000000003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0.76910829999999997</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0.77762620000000005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0.83603890000000003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0.83209509999999998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0.85339500000000001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0.79559749999999996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0.80821920000000003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0.85597380000000001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0.91732910000000001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0.91666669999999995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0.94136810000000004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0.92592589999999997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0.92294810000000005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0.14784990000000001</c:v>
                </c:pt>
                <c:pt idx="1">
                  <c:v>0.26823710000000001</c:v>
                </c:pt>
                <c:pt idx="2">
                  <c:v>0.1357575</c:v>
                </c:pt>
                <c:pt idx="3">
                  <c:v>0.14330889999999999</c:v>
                </c:pt>
                <c:pt idx="4">
                  <c:v>7.1199299999999993E-2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6.6491400000000006E-2</c:v>
                </c:pt>
                <c:pt idx="1">
                  <c:v>6.7268400000000006E-2</c:v>
                </c:pt>
                <c:pt idx="2">
                  <c:v>6.0743499999999999E-2</c:v>
                </c:pt>
                <c:pt idx="3">
                  <c:v>5.0419400000000003E-2</c:v>
                </c:pt>
                <c:pt idx="4">
                  <c:v>6.7625199999999996E-2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7.2968400000000003E-2</c:v>
                </c:pt>
                <c:pt idx="1">
                  <c:v>7.8034599999999996E-2</c:v>
                </c:pt>
                <c:pt idx="2">
                  <c:v>0.1007637</c:v>
                </c:pt>
                <c:pt idx="3">
                  <c:v>6.7210900000000004E-2</c:v>
                </c:pt>
                <c:pt idx="4">
                  <c:v>7.0156499999999997E-2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0.88142540000000003</c:v>
                </c:pt>
                <c:pt idx="1">
                  <c:v>0.81133880000000003</c:v>
                </c:pt>
                <c:pt idx="2">
                  <c:v>0.83904619999999996</c:v>
                </c:pt>
                <c:pt idx="3">
                  <c:v>0.89083650000000003</c:v>
                </c:pt>
                <c:pt idx="4">
                  <c:v>0.89749540000000005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0.77477479999999999</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0.77811549999999996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0.76897689999999996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0.70857139999999996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0.79109589999999996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0.64733180000000001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0.63703699999999996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0.6058559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0.66318540000000004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0.7887324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0.78815789999999997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0.79785810000000001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0.80188680000000001</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0.82825479999999996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0.76410259999999997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0.76121369999999999</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0.7693352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0.76603319999999997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0.80859919999999996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0.74867019999999995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0.79027780000000003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0.86182340000000002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0.87623759999999995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0.88218390000000002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0.9497042</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0.95398769999999999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0.94992169999999998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0.95776559999999999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0.95631069999999996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0.80530970000000002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0.80487810000000004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0.81064159999999996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0.82176870000000002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0.82113820000000004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0.95751140000000001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0.94938650000000002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0.96019109999999996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0.97233749999999997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0.98347110000000004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0.87284139999999999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0.84603170000000005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0.84576269999999998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0.89739880000000005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0.86355789999999999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0.92647060000000003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0.93023259999999997</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0.92786420000000003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0.92515340000000001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0.91774889999999998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3.7255400000000001E-2</c:v>
                </c:pt>
                <c:pt idx="1">
                  <c:v>5.02359E-2</c:v>
                </c:pt>
                <c:pt idx="2">
                  <c:v>7.2299100000000005E-2</c:v>
                </c:pt>
                <c:pt idx="3">
                  <c:v>9.3557899999999999E-2</c:v>
                </c:pt>
                <c:pt idx="4">
                  <c:v>3.4549099999999999E-2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4.1096899999999999E-2</c:v>
                </c:pt>
                <c:pt idx="1">
                  <c:v>5.7940800000000001E-2</c:v>
                </c:pt>
                <c:pt idx="2">
                  <c:v>0.1016987</c:v>
                </c:pt>
                <c:pt idx="3">
                  <c:v>6.8222199999999997E-2</c:v>
                </c:pt>
                <c:pt idx="4">
                  <c:v>3.5557499999999999E-2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2.79528E-2</c:v>
                </c:pt>
                <c:pt idx="1">
                  <c:v>9.1280799999999995E-2</c:v>
                </c:pt>
                <c:pt idx="2">
                  <c:v>0.1137092</c:v>
                </c:pt>
                <c:pt idx="3">
                  <c:v>7.6303999999999997E-2</c:v>
                </c:pt>
                <c:pt idx="4">
                  <c:v>3.5959100000000001E-2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0.92348059999999998</c:v>
                </c:pt>
                <c:pt idx="1">
                  <c:v>0.86222710000000002</c:v>
                </c:pt>
                <c:pt idx="2">
                  <c:v>0.83598360000000005</c:v>
                </c:pt>
                <c:pt idx="3">
                  <c:v>0.83097030000000005</c:v>
                </c:pt>
                <c:pt idx="4">
                  <c:v>0.95853529999999998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0.85072460000000005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0.8669656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0.86274510000000004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0.86454180000000003</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0.89489949999999996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0.86743890000000001</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0.85695540000000003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0.88092020000000004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0.86698339999999996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0.88674030000000004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0.72245470000000001</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0.758772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0.73542600000000002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0.7707254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0.7907324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0.63291140000000001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0.66108789999999995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0.68134709999999998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0.75419849999999999</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0.80503139999999995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0.87147339999999995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0.88253479999999995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0.81355929999999999</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0.81986760000000003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0.86602210000000002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0.85424129999999998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0.83540800000000004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0.82655829999999997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0.83286910000000003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0.85094060000000005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0.86658349999999995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0.86127169999999997</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0.74603180000000002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0.74463009999999996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0.77403840000000002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0.7762907</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0.76975170000000004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0.76485789999999998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0.77410840000000003</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0.76933700000000005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0.81055160000000004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0.80416670000000001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0.89877300000000004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0.91352199999999995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0.92443730000000002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0.9299191</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0.94218749999999996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0.1649564</c:v>
                </c:pt>
                <c:pt idx="1">
                  <c:v>0.1050888</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9.4866199999999998E-2</c:v>
                </c:pt>
                <c:pt idx="1">
                  <c:v>9.3318999999999999E-2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0.1117819</c:v>
                </c:pt>
                <c:pt idx="1">
                  <c:v>0.1642689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0.8267968</c:v>
                </c:pt>
                <c:pt idx="1">
                  <c:v>0.6993393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0.98607239999999996</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0.98805969999999999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0.99099099999999996</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0.99758449999999999</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0.99435030000000002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0.93563220000000002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0.93632079999999995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0.95098039999999995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0.94871799999999995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0.66581630000000003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0.60552760000000005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0.66022099999999995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0.65986389999999995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0.74142479999999999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0.73479320000000004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0.64720200000000006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0.71849859999999999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0.73942099999999999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0.76262629999999998</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0.73891629999999997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0.71707310000000002</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0.67810029999999999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0.72098209999999996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0.74120600000000003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0.65714289999999997</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0.66153850000000003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0.71903320000000004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0.75810469999999996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0.76068380000000002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0.81159420000000004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0.76626499999999997</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0.75452200000000003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0.79039300000000001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0.83126549999999999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0.88543689999999997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0.91518739999999998</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0.90064789999999995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0.93520139999999996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0.91194969999999997</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0.79939669999999996</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0.79032259999999999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0.79207919999999998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0.82548480000000002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0.83913769999999999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0.90726819999999997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0.89081880000000002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0.88617889999999999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0.88288290000000003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0.8976982</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0.1426702</c:v>
                </c:pt>
                <c:pt idx="1">
                  <c:v>0.15799250000000001</c:v>
                </c:pt>
                <c:pt idx="2">
                  <c:v>0.1162435</c:v>
                </c:pt>
                <c:pt idx="3">
                  <c:v>7.5619599999999995E-2</c:v>
                </c:pt>
                <c:pt idx="4">
                  <c:v>9.6143900000000004E-2</c:v>
                </c:pt>
                <c:pt idx="5">
                  <c:v>0.15207409999999999</c:v>
                </c:pt>
                <c:pt idx="6">
                  <c:v>0.1109489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8.1025399999999997E-2</c:v>
                </c:pt>
                <c:pt idx="1">
                  <c:v>9.3835299999999996E-2</c:v>
                </c:pt>
                <c:pt idx="2">
                  <c:v>8.8371599999999995E-2</c:v>
                </c:pt>
                <c:pt idx="3">
                  <c:v>9.0759699999999999E-2</c:v>
                </c:pt>
                <c:pt idx="4">
                  <c:v>9.5421000000000006E-2</c:v>
                </c:pt>
                <c:pt idx="5">
                  <c:v>7.4438199999999996E-2</c:v>
                </c:pt>
                <c:pt idx="6">
                  <c:v>6.4626199999999995E-2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0.1805272</c:v>
                </c:pt>
                <c:pt idx="1">
                  <c:v>0.13557659999999999</c:v>
                </c:pt>
                <c:pt idx="2">
                  <c:v>0.13565859999999999</c:v>
                </c:pt>
                <c:pt idx="3">
                  <c:v>0.1215135</c:v>
                </c:pt>
                <c:pt idx="4">
                  <c:v>0.23847380000000001</c:v>
                </c:pt>
                <c:pt idx="5">
                  <c:v>0.1181957</c:v>
                </c:pt>
                <c:pt idx="6">
                  <c:v>9.2178800000000005E-2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0.8267774</c:v>
                </c:pt>
                <c:pt idx="1">
                  <c:v>0.75542500000000001</c:v>
                </c:pt>
                <c:pt idx="2">
                  <c:v>0.74071100000000001</c:v>
                </c:pt>
                <c:pt idx="3">
                  <c:v>0.75555000000000005</c:v>
                </c:pt>
                <c:pt idx="4">
                  <c:v>0.73673820000000001</c:v>
                </c:pt>
                <c:pt idx="5">
                  <c:v>0.87631119999999996</c:v>
                </c:pt>
                <c:pt idx="6">
                  <c:v>0.90317199999999997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0.86829270000000003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0.85436889999999999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0.85826769999999997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0.89450549999999995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0.90523690000000001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0.88088639999999996</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0.84759359999999995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0.81341110000000005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0.8601896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0.87637359999999997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0.87858720000000001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0.89323839999999999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0.87234040000000002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0.76388889999999998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0.89830509999999997</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0.90243899999999999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0.85906039999999995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0.79120880000000005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0.78787879999999999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0.79761899999999997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0.86868690000000004</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0.75308640000000004</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0.87906969999999995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0.91341989999999995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0.92016799999999999</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0.92021269999999999</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0.87419349999999996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0.86068109999999998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0.8975265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0.89096580000000003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0.86941579999999996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0.73377479999999995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0.75546449999999998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0.70916900000000005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0.74785800000000002</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0.77840109999999996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0.86419760000000001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0.83443710000000004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0.8387097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0.73809519999999995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0.84375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0.74358979999999997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6.3478900000000005E-2</c:v>
                </c:pt>
                <c:pt idx="1">
                  <c:v>6.8392400000000006E-2</c:v>
                </c:pt>
                <c:pt idx="2">
                  <c:v>0.27851949999999998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4.1099799999999999E-2</c:v>
                </c:pt>
                <c:pt idx="1">
                  <c:v>8.1861299999999998E-2</c:v>
                </c:pt>
                <c:pt idx="2">
                  <c:v>0.1326841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5.5604800000000003E-2</c:v>
                </c:pt>
                <c:pt idx="1">
                  <c:v>8.5380300000000006E-2</c:v>
                </c:pt>
                <c:pt idx="2">
                  <c:v>0.12529299999999999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0.94207249999999998</c:v>
                </c:pt>
                <c:pt idx="1">
                  <c:v>0.79774979999999995</c:v>
                </c:pt>
                <c:pt idx="2">
                  <c:v>0.73833130000000002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0.86086960000000001</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0.90456429999999999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0.87634409999999996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0.83687940000000005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0.85358259999999997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0.84353739999999999</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0.58016529999999999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0.56574389999999997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0.60664340000000005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0.62272729999999998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0.62080539999999995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0.64139939999999995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0.63541669999999995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0.67496109999999998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0.67837840000000005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0.6499239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0.84070800000000001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0.87160939999999998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0.86956520000000004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0.90513220000000005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0.89594359999999995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0.70869570000000004</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0.70728080000000004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0.713615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0.74035609999999996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0.74485590000000002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0.76190480000000005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0.76382660000000002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0.78507079999999996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0.76911969999999996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0.52560649999999998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0.47323340000000003</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0.56880739999999996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0.51465799999999995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0.56953640000000005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0.56233420000000001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0.54202899999999998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0.1810881</c:v>
                </c:pt>
                <c:pt idx="1">
                  <c:v>0.1005322</c:v>
                </c:pt>
                <c:pt idx="2">
                  <c:v>4.8984100000000003E-2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6.9862900000000006E-2</c:v>
                </c:pt>
                <c:pt idx="1">
                  <c:v>4.5495599999999997E-2</c:v>
                </c:pt>
                <c:pt idx="2">
                  <c:v>2.2219900000000001E-2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8.11664E-2</c:v>
                </c:pt>
                <c:pt idx="1">
                  <c:v>3.88323E-2</c:v>
                </c:pt>
                <c:pt idx="2">
                  <c:v>3.97E-4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0.78593500000000005</c:v>
                </c:pt>
                <c:pt idx="1">
                  <c:v>0.94823360000000001</c:v>
                </c:pt>
                <c:pt idx="2">
                  <c:v>0.99299289999999996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0.63619049999999999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0.61244980000000004</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0.66602320000000004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0.70096460000000005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0.68821290000000002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0.88903390000000004</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0.8607764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0.87656029999999996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0.92400490000000002</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0.9138889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0.90835580000000005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0.88391609999999998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0.89383069999999998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0.92212609999999995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0.91210380000000002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0.63252030000000004</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0.60199000000000003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0.64210529999999999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0.6499239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0.69601329999999995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0.78975740000000005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0.79674800000000001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0.79912660000000002</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0.8267717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0.37440760000000001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0.374359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0.37368420000000002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0.36254979999999998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0.40444449999999998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8.8833780000000004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8.8899583999999994</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8.9573259000000007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9.0479116000000008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9.0862064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0.58333330000000005</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0.59748429999999997</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0.64429530000000002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0.56161620000000001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0.61697250000000003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3.9535500000000001E-2</c:v>
                </c:pt>
                <c:pt idx="1">
                  <c:v>4.5836399999999999E-2</c:v>
                </c:pt>
                <c:pt idx="2">
                  <c:v>5.4887900000000003E-2</c:v>
                </c:pt>
                <c:pt idx="3">
                  <c:v>0.1306747</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5.6182000000000003E-2</c:v>
                </c:pt>
                <c:pt idx="1">
                  <c:v>5.8736299999999998E-2</c:v>
                </c:pt>
                <c:pt idx="2">
                  <c:v>5.8810000000000001E-2</c:v>
                </c:pt>
                <c:pt idx="3">
                  <c:v>9.8505200000000001E-2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8.4655599999999998E-2</c:v>
                </c:pt>
                <c:pt idx="1">
                  <c:v>0.135967</c:v>
                </c:pt>
                <c:pt idx="2">
                  <c:v>5.0642199999999998E-2</c:v>
                </c:pt>
                <c:pt idx="3">
                  <c:v>0.1582026</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0.85885029999999996</c:v>
                </c:pt>
                <c:pt idx="1">
                  <c:v>0.83669369999999998</c:v>
                </c:pt>
                <c:pt idx="2">
                  <c:v>0.88260360000000004</c:v>
                </c:pt>
                <c:pt idx="3">
                  <c:v>0.6662981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8.5819400000000004E-2</c:v>
                </c:pt>
                <c:pt idx="1">
                  <c:v>0.1551362</c:v>
                </c:pt>
                <c:pt idx="2">
                  <c:v>0.13602690000000001</c:v>
                </c:pt>
                <c:pt idx="3">
                  <c:v>5.8397699999999997E-2</c:v>
                </c:pt>
                <c:pt idx="4">
                  <c:v>0.17091029999999999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6.5265900000000002E-2</c:v>
                </c:pt>
                <c:pt idx="1">
                  <c:v>9.3123499999999998E-2</c:v>
                </c:pt>
                <c:pt idx="2">
                  <c:v>6.0141500000000001E-2</c:v>
                </c:pt>
                <c:pt idx="3">
                  <c:v>7.9021900000000006E-2</c:v>
                </c:pt>
                <c:pt idx="4">
                  <c:v>8.8770600000000005E-2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5.2885500000000002E-2</c:v>
                </c:pt>
                <c:pt idx="1">
                  <c:v>8.8479699999999994E-2</c:v>
                </c:pt>
                <c:pt idx="2">
                  <c:v>5.64466E-2</c:v>
                </c:pt>
                <c:pt idx="3">
                  <c:v>0.226878</c:v>
                </c:pt>
                <c:pt idx="4">
                  <c:v>8.5916500000000007E-2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0.76653199999999999</c:v>
                </c:pt>
                <c:pt idx="1">
                  <c:v>0.72781969999999996</c:v>
                </c:pt>
                <c:pt idx="2">
                  <c:v>0.8934415</c:v>
                </c:pt>
                <c:pt idx="3">
                  <c:v>0.64965830000000002</c:v>
                </c:pt>
                <c:pt idx="4">
                  <c:v>0.61501360000000005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Manchester University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735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1,607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53746680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67792153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06587457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50621159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602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138490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014780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115272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26200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7136181"/>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041584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258170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331386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9339623"/>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220129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492523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8749795"/>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032637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931777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486500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857502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33637771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5840272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17421627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75303853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98991462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83682822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50241464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93225523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85629866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64735420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81344168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686217737"/>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23525215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40%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00547395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93699219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90020626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32024050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5506349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79305945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1580009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65703390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05712624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34219446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94056337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43093667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2401413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09337282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12915373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44311641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368218183"/>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91643381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57565295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876444772"/>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93474535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5383685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539315091"/>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119122216"/>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64160999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23991503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69013233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91458082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50586800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4252340829"/>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6433196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3014152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40%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8954359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17049033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27997821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334037326"/>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725103713"/>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96425043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0409301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4261347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775740" y="622300"/>
            <a:ext cx="350288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Manchester University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91433650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41517299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19274020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9476356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89759601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46542556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65656452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7747280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97827024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23922026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00667341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52328485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33375037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9147556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38493895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82922628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78534665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17319324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33055864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68265280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2533545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80047547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96239122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95987820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56841879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16212401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40115839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29709441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394425"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Manchester University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18444164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90378951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52892340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5264894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4344041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18145927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23557761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180704757"/>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72759639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08852905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22196237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57913618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45311969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04937353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38505849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638117156"/>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1559851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9607000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04095706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83099611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72083419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52772447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8922886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08063752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31276465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278671483"/>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90656061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01718290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17573654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32597763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79635273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42091772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97498603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09453269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554302572"/>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13477011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6645963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60616869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940621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545282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988614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581862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413519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854023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8545964"/>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616196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388290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94040956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747146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78942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019026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753121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860708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371334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870852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612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7641804"/>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184764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840030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3314187"/>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724568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61850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344636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441303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4479799"/>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687376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2877733"/>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362834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008296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055641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509912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04266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7682628"/>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72726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386098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963305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929896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776248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442605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179837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511330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3848290"/>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166774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555379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943876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51442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349241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406283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049821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868691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930644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671765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702294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652023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614303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406162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814613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95483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210517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894745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686911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657618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725772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823401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281790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6314760"/>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170506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005280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761793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626130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521247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155761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777939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637354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917677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704742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330902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163701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716840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960681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37379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096400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691210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415205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238159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955326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509178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663976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91051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399432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339432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907164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039130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231838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384480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709586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566821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337368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46298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69500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7185299"/>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1955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8208844"/>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875979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261766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922717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431411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57238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123687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085224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139797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276206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440816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4264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53914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604730"/>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902673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304851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035911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664734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775740" y="622300"/>
            <a:ext cx="3502883" cy="276999"/>
          </a:xfrm>
          <a:prstGeom prst="rect">
            <a:avLst/>
          </a:prstGeom>
          <a:noFill/>
        </p:spPr>
        <p:txBody>
          <a:bodyPr wrap="none" rtlCol="0">
            <a:spAutoFit/>
          </a:bodyPr>
          <a:lstStyle/>
          <a:p>
            <a:pPr algn="r"/>
            <a:r>
              <a:rPr lang="en-GB" sz="1200" b="1" noProof="0">
                <a:solidFill>
                  <a:srgbClr val="336E9F"/>
                </a:solidFill>
                <a:latin typeface="Arial"/>
                <a:cs typeface="Arial"/>
              </a:rPr>
              <a:t>Manchester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26328</Words>
  <Application>Microsoft Office PowerPoint</Application>
  <PresentationFormat>Custom</PresentationFormat>
  <Paragraphs>6590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