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5.8148600000000002E-2</c:v>
                </c:pt>
                <c:pt idx="1">
                  <c:v>6.2180800000000001E-2</c:v>
                </c:pt>
                <c:pt idx="2">
                  <c:v>5.5596300000000001E-2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5.5874199999999999E-2</c:v>
                </c:pt>
                <c:pt idx="1">
                  <c:v>8.4463200000000002E-2</c:v>
                </c:pt>
                <c:pt idx="2">
                  <c:v>3.3372400000000003E-2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5.8300299999999999E-2</c:v>
                </c:pt>
                <c:pt idx="1">
                  <c:v>6.7138400000000001E-2</c:v>
                </c:pt>
                <c:pt idx="2">
                  <c:v>2.6966400000000001E-2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0.9063542</c:v>
                </c:pt>
                <c:pt idx="1">
                  <c:v>0.86569430000000003</c:v>
                </c:pt>
                <c:pt idx="2">
                  <c:v>0.95538310000000004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3.1262499999999999E-2</c:v>
                </c:pt>
                <c:pt idx="1">
                  <c:v>0.1153776</c:v>
                </c:pt>
                <c:pt idx="2">
                  <c:v>0.33421020000000001</c:v>
                </c:pt>
                <c:pt idx="3">
                  <c:v>5.2499900000000002E-2</c:v>
                </c:pt>
                <c:pt idx="4">
                  <c:v>0.1410788</c:v>
                </c:pt>
                <c:pt idx="5">
                  <c:v>8.0808900000000003E-2</c:v>
                </c:pt>
                <c:pt idx="6">
                  <c:v>5.1698399999999999E-2</c:v>
                </c:pt>
                <c:pt idx="7">
                  <c:v>0.2175859</c:v>
                </c:pt>
                <c:pt idx="8">
                  <c:v>0.1085251</c:v>
                </c:pt>
                <c:pt idx="9">
                  <c:v>0.16386890000000001</c:v>
                </c:pt>
                <c:pt idx="10">
                  <c:v>0.1101419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6.3296699999999997E-2</c:v>
                </c:pt>
                <c:pt idx="1">
                  <c:v>7.8860299999999994E-2</c:v>
                </c:pt>
                <c:pt idx="2">
                  <c:v>7.1892700000000004E-2</c:v>
                </c:pt>
                <c:pt idx="3">
                  <c:v>0.1251476</c:v>
                </c:pt>
                <c:pt idx="4">
                  <c:v>0.10655770000000001</c:v>
                </c:pt>
                <c:pt idx="5">
                  <c:v>7.2148500000000004E-2</c:v>
                </c:pt>
                <c:pt idx="6">
                  <c:v>8.6093900000000001E-2</c:v>
                </c:pt>
                <c:pt idx="7">
                  <c:v>8.2673999999999997E-2</c:v>
                </c:pt>
                <c:pt idx="8">
                  <c:v>0.13242290000000001</c:v>
                </c:pt>
                <c:pt idx="9">
                  <c:v>0.1133156</c:v>
                </c:pt>
                <c:pt idx="10">
                  <c:v>0.1756172</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6.6344299999999995E-2</c:v>
                </c:pt>
                <c:pt idx="1">
                  <c:v>5.29086E-2</c:v>
                </c:pt>
                <c:pt idx="2">
                  <c:v>5.0187700000000002E-2</c:v>
                </c:pt>
                <c:pt idx="3">
                  <c:v>0.15309929999999999</c:v>
                </c:pt>
                <c:pt idx="4">
                  <c:v>0.1121935</c:v>
                </c:pt>
                <c:pt idx="5">
                  <c:v>5.5832300000000001E-2</c:v>
                </c:pt>
                <c:pt idx="6">
                  <c:v>7.4791300000000005E-2</c:v>
                </c:pt>
                <c:pt idx="7">
                  <c:v>4.6783900000000003E-2</c:v>
                </c:pt>
                <c:pt idx="8">
                  <c:v>0.1275732</c:v>
                </c:pt>
                <c:pt idx="9">
                  <c:v>0.13440179999999999</c:v>
                </c:pt>
                <c:pt idx="10">
                  <c:v>6.5691299999999994E-2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0.88618189999999997</c:v>
                </c:pt>
                <c:pt idx="1">
                  <c:v>0.89509629999999996</c:v>
                </c:pt>
                <c:pt idx="2">
                  <c:v>0.90031410000000001</c:v>
                </c:pt>
                <c:pt idx="3">
                  <c:v>0.74914270000000005</c:v>
                </c:pt>
                <c:pt idx="4">
                  <c:v>0.84575389999999995</c:v>
                </c:pt>
                <c:pt idx="5">
                  <c:v>0.88498060000000001</c:v>
                </c:pt>
                <c:pt idx="6">
                  <c:v>0.8781738</c:v>
                </c:pt>
                <c:pt idx="7">
                  <c:v>0.87325050000000004</c:v>
                </c:pt>
                <c:pt idx="8">
                  <c:v>0.7211069</c:v>
                </c:pt>
                <c:pt idx="9">
                  <c:v>0.81413469999999999</c:v>
                </c:pt>
                <c:pt idx="10">
                  <c:v>0.69951529999999995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0.1424241</c:v>
                </c:pt>
                <c:pt idx="1">
                  <c:v>9.6621399999999996E-2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8.5275400000000001E-2</c:v>
                </c:pt>
                <c:pt idx="1">
                  <c:v>7.5508800000000001E-2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7.2942900000000005E-2</c:v>
                </c:pt>
                <c:pt idx="1">
                  <c:v>0.1150476</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0.88878599999999996</c:v>
                </c:pt>
                <c:pt idx="1">
                  <c:v>0.79604830000000004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0.2279465</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0.35739520000000002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0.19466939999999999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8.9433273</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4.6272199999999999E-2</c:v>
                </c:pt>
                <c:pt idx="1">
                  <c:v>6.9931199999999999E-2</c:v>
                </c:pt>
                <c:pt idx="2">
                  <c:v>0.13898920000000001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4.6064099999999997E-2</c:v>
                </c:pt>
                <c:pt idx="1">
                  <c:v>6.0988100000000003E-2</c:v>
                </c:pt>
                <c:pt idx="2">
                  <c:v>0.1927063</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4.2403200000000002E-2</c:v>
                </c:pt>
                <c:pt idx="1">
                  <c:v>4.0800500000000003E-2</c:v>
                </c:pt>
                <c:pt idx="2">
                  <c:v>0.1756799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0.89932270000000003</c:v>
                </c:pt>
                <c:pt idx="1">
                  <c:v>0.86323609999999995</c:v>
                </c:pt>
                <c:pt idx="2">
                  <c:v>0.42018240000000001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0.1003486</c:v>
                </c:pt>
                <c:pt idx="1">
                  <c:v>0.16609479999999999</c:v>
                </c:pt>
                <c:pt idx="2">
                  <c:v>0.1136229</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0.1442649</c:v>
                </c:pt>
                <c:pt idx="1">
                  <c:v>8.3266199999999999E-2</c:v>
                </c:pt>
                <c:pt idx="2">
                  <c:v>8.4574700000000003E-2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0.16234280000000001</c:v>
                </c:pt>
                <c:pt idx="1">
                  <c:v>6.4694000000000002E-2</c:v>
                </c:pt>
                <c:pt idx="2">
                  <c:v>9.6660800000000005E-2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0.32390020000000003</c:v>
                </c:pt>
                <c:pt idx="1">
                  <c:v>0.80139899999999997</c:v>
                </c:pt>
                <c:pt idx="2">
                  <c:v>0.6710159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0.1612082</c:v>
                </c:pt>
                <c:pt idx="1">
                  <c:v>0.1073718</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0.1023174</c:v>
                </c:pt>
                <c:pt idx="1">
                  <c:v>0.22307299999999999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0.1205777</c:v>
                </c:pt>
                <c:pt idx="1">
                  <c:v>0.36902750000000001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0.45015739999999999</c:v>
                </c:pt>
                <c:pt idx="1">
                  <c:v>0.33863169999999998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6.2209300000000002E-2</c:v>
                </c:pt>
                <c:pt idx="1">
                  <c:v>0.16113959999999999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0.1053629</c:v>
                </c:pt>
                <c:pt idx="1">
                  <c:v>0.1262663</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0.13153339999999999</c:v>
                </c:pt>
                <c:pt idx="1">
                  <c:v>0.1050336</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0.62077800000000005</c:v>
                </c:pt>
                <c:pt idx="1">
                  <c:v>0.55637590000000003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0.83737019999999995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0.78961749999999997</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0.77979270000000001</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0.76749999999999996</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0.74450090000000002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0.82638889999999998</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0.82191780000000003</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0.85974030000000001</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0.83969470000000002</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0.82233500000000004</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0.89811319999999994</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0.91860470000000005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0.92915530000000002</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0.93351070000000003</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0.91741470000000003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0.14731169999999999</c:v>
                </c:pt>
                <c:pt idx="1">
                  <c:v>0.26819589999999999</c:v>
                </c:pt>
                <c:pt idx="2">
                  <c:v>0.13571540000000001</c:v>
                </c:pt>
                <c:pt idx="3">
                  <c:v>0.1432214</c:v>
                </c:pt>
                <c:pt idx="4">
                  <c:v>7.1078199999999994E-2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6.7567799999999997E-2</c:v>
                </c:pt>
                <c:pt idx="1">
                  <c:v>6.7350800000000002E-2</c:v>
                </c:pt>
                <c:pt idx="2">
                  <c:v>6.0827800000000001E-2</c:v>
                </c:pt>
                <c:pt idx="3">
                  <c:v>5.0594399999999998E-2</c:v>
                </c:pt>
                <c:pt idx="4">
                  <c:v>6.7867499999999997E-2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7.24302E-2</c:v>
                </c:pt>
                <c:pt idx="1">
                  <c:v>7.7993400000000004E-2</c:v>
                </c:pt>
                <c:pt idx="2">
                  <c:v>0.10072159999999999</c:v>
                </c:pt>
                <c:pt idx="3">
                  <c:v>6.71234E-2</c:v>
                </c:pt>
                <c:pt idx="4">
                  <c:v>7.0035299999999995E-2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0.81127199999999999</c:v>
                </c:pt>
                <c:pt idx="1">
                  <c:v>0.73996300000000004</c:v>
                </c:pt>
                <c:pt idx="2">
                  <c:v>0.77091920000000003</c:v>
                </c:pt>
                <c:pt idx="3">
                  <c:v>0.85142470000000003</c:v>
                </c:pt>
                <c:pt idx="4">
                  <c:v>0.84471949999999996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0.84659090000000004</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0.85652170000000005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0.86192469999999999</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0.82509509999999997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0.85907860000000003</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0.68161430000000001</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0.69905949999999994</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0.68277940000000004</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0.65781710000000004</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0.68916149999999998</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0.75632909999999998</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0.78489699999999996</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0.80042460000000004</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0.76095619999999997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0.7888889</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0.69936710000000002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0.74370709999999995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0.77419349999999998</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0.74051900000000004</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0.74965230000000005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0.5098684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0.71428570000000002</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0.83752859999999996</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0.81194690000000003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0.82255639999999997</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0.92733560000000004</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0.94550409999999996</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0.95538060000000002</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0.95979899999999996</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0.9428571</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0.78275859999999997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0.77868850000000001</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0.81413610000000003</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0.79596979999999995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0.81239530000000004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0.9736842</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0.96666660000000004</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0.96649490000000005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0.96068790000000004</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0.95486110000000002</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0.89200000000000002</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0.81632660000000001</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0.86737399999999998</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0.87055839999999995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0.8649635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0.91089109999999995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0.89285709999999996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0.89277899999999999</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0.87190080000000003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0.90615829999999997</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3.6530399999999998E-2</c:v>
                </c:pt>
                <c:pt idx="1">
                  <c:v>4.9749700000000001E-2</c:v>
                </c:pt>
                <c:pt idx="2">
                  <c:v>7.1857099999999993E-2</c:v>
                </c:pt>
                <c:pt idx="3">
                  <c:v>9.3101100000000006E-2</c:v>
                </c:pt>
                <c:pt idx="4">
                  <c:v>3.4208700000000002E-2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4.2546899999999999E-2</c:v>
                </c:pt>
                <c:pt idx="1">
                  <c:v>5.8913E-2</c:v>
                </c:pt>
                <c:pt idx="2">
                  <c:v>0.1025826</c:v>
                </c:pt>
                <c:pt idx="3">
                  <c:v>6.9135799999999997E-2</c:v>
                </c:pt>
                <c:pt idx="4">
                  <c:v>3.6238199999999998E-2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2.7227700000000001E-2</c:v>
                </c:pt>
                <c:pt idx="1">
                  <c:v>9.0794700000000006E-2</c:v>
                </c:pt>
                <c:pt idx="2">
                  <c:v>0.1132673</c:v>
                </c:pt>
                <c:pt idx="3">
                  <c:v>7.5847100000000001E-2</c:v>
                </c:pt>
                <c:pt idx="4">
                  <c:v>3.5618700000000003E-2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0.9155527</c:v>
                </c:pt>
                <c:pt idx="1">
                  <c:v>0.81368549999999995</c:v>
                </c:pt>
                <c:pt idx="2">
                  <c:v>0.75059489999999995</c:v>
                </c:pt>
                <c:pt idx="3">
                  <c:v>0.80011350000000003</c:v>
                </c:pt>
                <c:pt idx="4">
                  <c:v>0.93825020000000003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0.82562279999999999</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0.83417090000000005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0.84987889999999999</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0.82638889999999998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0.85624999999999996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0.84193549999999995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0.85550459999999995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0.88453159999999997</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0.85828349999999998</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0.86091790000000001</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0.69718309999999994</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0.66498740000000001</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0.76036859999999995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0.73202619999999996</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0.73708209999999996</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0.62348179999999997</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0.58041960000000004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0.59945510000000002</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0.68312759999999995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0.81182799999999999</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0.85783129999999996</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0.85647059999999997</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0.85736920000000005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0.77198699999999998</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0.76958530000000003</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0.83119659999999995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0.78411410000000004</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0.82657340000000001</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0.80821920000000003</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0.795122</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0.82471910000000004</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0.81702129999999995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0.84977910000000001</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0.6857143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0.64921470000000003</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0.70411990000000002</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0.67601250000000002</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0.72815529999999995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0.71494250000000004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0.77966100000000005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0.73547099999999999</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0.75706209999999996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0.89617480000000005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0.92470589999999997</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0.91869920000000005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0.1701946</c:v>
                </c:pt>
                <c:pt idx="1">
                  <c:v>0.1104545</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8.4389699999999998E-2</c:v>
                </c:pt>
                <c:pt idx="1">
                  <c:v>8.2587599999999997E-2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0.1170201</c:v>
                </c:pt>
                <c:pt idx="1">
                  <c:v>0.1696346</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0.82226080000000001</c:v>
                </c:pt>
                <c:pt idx="1">
                  <c:v>0.64681869999999997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0.97560979999999997</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0.99346409999999996</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0.9792746</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0.99014780000000002</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0.98705500000000002</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0.93421050000000005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0.90769230000000001</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0.93902439999999998</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0.93656720000000004</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0.94102560000000002</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0.66153850000000003</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0.62913909999999995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0.63565890000000003</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0.60287080000000004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0.77205880000000005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0.72727269999999999</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0.7482993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0.65648850000000003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0.7089202</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0.69343069999999996</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0.72077919999999995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0.77483449999999998</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0.67164179999999996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0.69724770000000003</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0.47222219999999998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0.65833339999999996</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0.74796750000000001</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0.6181818</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0.79166669999999995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0.75641020000000003</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0.79354840000000004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0.75555559999999999</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0.73755660000000001</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0.91262140000000003</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0.89600000000000002</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0.92775669999999999</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0.90196080000000001</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0.88790559999999996</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0.74045799999999995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0.76530609999999999</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0.77403840000000002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0.78947369999999994</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0.79623820000000001</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0.88721810000000001</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0.90849670000000005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0.9072848</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0.12847529999999999</c:v>
                </c:pt>
                <c:pt idx="1">
                  <c:v>0.13788690000000001</c:v>
                </c:pt>
                <c:pt idx="2">
                  <c:v>0.10072639999999999</c:v>
                </c:pt>
                <c:pt idx="3">
                  <c:v>6.0400299999999997E-2</c:v>
                </c:pt>
                <c:pt idx="4">
                  <c:v>7.9606300000000005E-2</c:v>
                </c:pt>
                <c:pt idx="5">
                  <c:v>0.13621820000000001</c:v>
                </c:pt>
                <c:pt idx="6">
                  <c:v>9.9537100000000003E-2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0.1094152</c:v>
                </c:pt>
                <c:pt idx="1">
                  <c:v>0.13404650000000001</c:v>
                </c:pt>
                <c:pt idx="2">
                  <c:v>0.119406</c:v>
                </c:pt>
                <c:pt idx="3">
                  <c:v>0.12119829999999999</c:v>
                </c:pt>
                <c:pt idx="4">
                  <c:v>0.12849630000000001</c:v>
                </c:pt>
                <c:pt idx="5">
                  <c:v>0.10614999999999999</c:v>
                </c:pt>
                <c:pt idx="6">
                  <c:v>8.7449799999999994E-2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0.16633229999999999</c:v>
                </c:pt>
                <c:pt idx="1">
                  <c:v>0.115471</c:v>
                </c:pt>
                <c:pt idx="2">
                  <c:v>0.1201414</c:v>
                </c:pt>
                <c:pt idx="3">
                  <c:v>0.10629420000000001</c:v>
                </c:pt>
                <c:pt idx="4">
                  <c:v>0.2219362</c:v>
                </c:pt>
                <c:pt idx="5">
                  <c:v>0.10233979999999999</c:v>
                </c:pt>
                <c:pt idx="6">
                  <c:v>8.0767000000000005E-2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0.74798929999999997</c:v>
                </c:pt>
                <c:pt idx="1">
                  <c:v>0.75796410000000003</c:v>
                </c:pt>
                <c:pt idx="2">
                  <c:v>0.69985200000000003</c:v>
                </c:pt>
                <c:pt idx="3">
                  <c:v>0.72310099999999999</c:v>
                </c:pt>
                <c:pt idx="4">
                  <c:v>0.61828289999999997</c:v>
                </c:pt>
                <c:pt idx="5">
                  <c:v>0.83650270000000004</c:v>
                </c:pt>
                <c:pt idx="6">
                  <c:v>0.85918989999999995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0.84615390000000001</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0.88461540000000005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0.83703700000000003</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0.85388129999999995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0.87603310000000001</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0.83969470000000002</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0.87121210000000004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0.78861789999999998</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0.83798890000000004</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0.87878789999999996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0.83663370000000004</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0.8858859</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0.63414630000000005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0.79411759999999998</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0.89423079999999999</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0.85294119999999995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0.8449198</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0.7721519</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0.75238099999999997</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0.78125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0.74096390000000001</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0.89655169999999995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0.85945950000000004</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0.87283239999999995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0.86805560000000004</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0.90033220000000003</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0.80124220000000002</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0.78099169999999996</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0.83794469999999999</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0.85758509999999999</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0.89710610000000002</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0.75163400000000002</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0.74407579999999995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0.77292570000000005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0.71774190000000004</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0.70935250000000005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0.88785049999999999</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0.81081080000000005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0.71341460000000001</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6.3065399999999994E-2</c:v>
                </c:pt>
                <c:pt idx="1">
                  <c:v>6.8194400000000002E-2</c:v>
                </c:pt>
                <c:pt idx="2">
                  <c:v>0.27355600000000002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4.19268E-2</c:v>
                </c:pt>
                <c:pt idx="1">
                  <c:v>8.2257200000000003E-2</c:v>
                </c:pt>
                <c:pt idx="2">
                  <c:v>0.14261119999999999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5.5191299999999999E-2</c:v>
                </c:pt>
                <c:pt idx="1">
                  <c:v>8.5182300000000002E-2</c:v>
                </c:pt>
                <c:pt idx="2">
                  <c:v>0.12032950000000001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0.91184730000000003</c:v>
                </c:pt>
                <c:pt idx="1">
                  <c:v>0.76006839999999998</c:v>
                </c:pt>
                <c:pt idx="2">
                  <c:v>0.66436309999999998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0.82738100000000003</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0.85416669999999995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0.87414970000000003</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0.84738959999999997</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0.80312499999999998</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0.87662340000000005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0.50800000000000001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0.49549549999999998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0.56648929999999997</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0.49875930000000002</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0.56544499999999998</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0.57337890000000002</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0.55216279999999995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0.62412999999999996</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0.54643629999999999</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0.63069909999999996</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0.85596709999999998</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0.83636359999999998</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0.88857940000000002</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0.90126580000000001</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0.88847580000000004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0.72822299999999995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0.67418549999999999</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0.73085840000000002</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0.70914540000000004</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0.75757580000000002</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0.72248800000000002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0.78634360000000003</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0.74141409999999996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0.78374460000000001</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0.37878790000000001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0.45990569999999997</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0.5163934</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0.38709680000000002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0.58083830000000003</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0.51724139999999996</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0.56175299999999995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0.18081759999999999</c:v>
                </c:pt>
                <c:pt idx="1">
                  <c:v>9.9421899999999994E-2</c:v>
                </c:pt>
                <c:pt idx="2">
                  <c:v>4.8202700000000001E-2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7.0403999999999994E-2</c:v>
                </c:pt>
                <c:pt idx="1">
                  <c:v>4.77162E-2</c:v>
                </c:pt>
                <c:pt idx="2">
                  <c:v>2.33984E-2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8.0895900000000007E-2</c:v>
                </c:pt>
                <c:pt idx="1">
                  <c:v>3.7721999999999999E-2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0.73278620000000005</c:v>
                </c:pt>
                <c:pt idx="1">
                  <c:v>0.94266570000000005</c:v>
                </c:pt>
                <c:pt idx="2">
                  <c:v>0.98908410000000002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0.45177669999999998</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0.52029519999999996</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0.6417446</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0.59237530000000005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0.6163265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0.84615390000000001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0.82093020000000005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0.85560349999999996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0.84756100000000001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0.85913530000000005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0.89576549999999999</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0.88861979999999996</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0.91216220000000003</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0.89770349999999999</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0.89882700000000004</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0.58730159999999998</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0.55287010000000003</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0.65217389999999997</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0.63476069999999996</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0.65129150000000002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0.76190480000000005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0.74553570000000002</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0.79904310000000001</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0.72316380000000002</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0.8005698</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0.24691360000000001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0.27102799999999999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0.32098759999999998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0.2403846</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0.32515339999999998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8.8327761000000002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8.9241705000000007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9.0461539999999996</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8.9403296000000001</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8.9456366999999997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0.30366490000000002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0.36991869999999999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0.41946309999999998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0.40121580000000001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0.39523809999999998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3.9267799999999999E-2</c:v>
                </c:pt>
                <c:pt idx="1">
                  <c:v>4.5677500000000003E-2</c:v>
                </c:pt>
                <c:pt idx="2">
                  <c:v>5.45671E-2</c:v>
                </c:pt>
                <c:pt idx="3">
                  <c:v>0.1294159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5.6717299999999998E-2</c:v>
                </c:pt>
                <c:pt idx="1">
                  <c:v>5.9054099999999998E-2</c:v>
                </c:pt>
                <c:pt idx="2">
                  <c:v>5.94516E-2</c:v>
                </c:pt>
                <c:pt idx="3">
                  <c:v>0.1010229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8.4388000000000005E-2</c:v>
                </c:pt>
                <c:pt idx="1">
                  <c:v>0.13580809999999999</c:v>
                </c:pt>
                <c:pt idx="2">
                  <c:v>5.0321499999999998E-2</c:v>
                </c:pt>
                <c:pt idx="3">
                  <c:v>0.15694379999999999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0.84302869999999996</c:v>
                </c:pt>
                <c:pt idx="1">
                  <c:v>0.82205360000000005</c:v>
                </c:pt>
                <c:pt idx="2">
                  <c:v>0.84985849999999996</c:v>
                </c:pt>
                <c:pt idx="3">
                  <c:v>0.6018483</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8.5724800000000004E-2</c:v>
                </c:pt>
                <c:pt idx="1">
                  <c:v>0.155003</c:v>
                </c:pt>
                <c:pt idx="2">
                  <c:v>0.13537550000000001</c:v>
                </c:pt>
                <c:pt idx="3">
                  <c:v>5.8424499999999997E-2</c:v>
                </c:pt>
                <c:pt idx="4">
                  <c:v>0.1701964</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6.5455100000000002E-2</c:v>
                </c:pt>
                <c:pt idx="1">
                  <c:v>9.3390000000000001E-2</c:v>
                </c:pt>
                <c:pt idx="2">
                  <c:v>6.1444199999999997E-2</c:v>
                </c:pt>
                <c:pt idx="3">
                  <c:v>7.8968099999999999E-2</c:v>
                </c:pt>
                <c:pt idx="4">
                  <c:v>9.0198399999999998E-2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5.2790900000000002E-2</c:v>
                </c:pt>
                <c:pt idx="1">
                  <c:v>8.8346499999999994E-2</c:v>
                </c:pt>
                <c:pt idx="2">
                  <c:v>5.5795299999999999E-2</c:v>
                </c:pt>
                <c:pt idx="3">
                  <c:v>0.22690489999999999</c:v>
                </c:pt>
                <c:pt idx="4">
                  <c:v>8.5202600000000003E-2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0.78019510000000003</c:v>
                </c:pt>
                <c:pt idx="1">
                  <c:v>0.71113519999999997</c:v>
                </c:pt>
                <c:pt idx="2">
                  <c:v>0.88491940000000002</c:v>
                </c:pt>
                <c:pt idx="3">
                  <c:v>0.6255792</c:v>
                </c:pt>
                <c:pt idx="4">
                  <c:v>0.56782909999999998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Maidstone and Tunbridge Wells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727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1,476</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49</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389752830"/>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1,586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1,476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77479426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001231093"/>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3082798"/>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659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727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5337004"/>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7470187"/>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1553392"/>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4262295"/>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6758007"/>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3178483"/>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1818830"/>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9397140"/>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5234995"/>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7538923"/>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162222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837729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534594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132495"/>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8249704"/>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67202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54358955"/>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693092613"/>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187627082"/>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519649892"/>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021367382"/>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644740265"/>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770378250"/>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81142183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897776690"/>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8872185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844351736"/>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139289713"/>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54832368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358430277"/>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023222839"/>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118247255"/>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259629362"/>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05554811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958369231"/>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009144491"/>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596706574"/>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849118296"/>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457496460"/>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912200614"/>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083169541"/>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7122421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877696469"/>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453907611"/>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45171869"/>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747318527"/>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916112263"/>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83692111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251272845"/>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390081410"/>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08876040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438081865"/>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95697961"/>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446777670"/>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4106358172"/>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13224329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617534802"/>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363385595"/>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817259080"/>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253790132"/>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43051772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666178167"/>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353326409"/>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976116" y="622300"/>
            <a:ext cx="3302507"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Maidstone and Tunbridge Wells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21305234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348049113"/>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669711880"/>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04111227"/>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863904024"/>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387219698"/>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429270993"/>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957331178"/>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51280916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66519329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06610116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732548457"/>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4269964391"/>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86992702"/>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2917954"/>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893595545"/>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542608789"/>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78132094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406648934"/>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4188517902"/>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14835185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612347316"/>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94323165"/>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34121657"/>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4186899625"/>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330512409"/>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2816353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545921638"/>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871242386"/>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593406315"/>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018881921"/>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643108411"/>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473709181"/>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4283682010"/>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03432193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20799544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972764461"/>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754525462"/>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090759890"/>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868356813"/>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917425975"/>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11288914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426394153"/>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927985040"/>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65035445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84549978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38870110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730030164"/>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58060640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47849465"/>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503829367"/>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798261196"/>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792803932"/>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403128040"/>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676803131"/>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289256569"/>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853218653"/>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459092072"/>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99180721"/>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76277350"/>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002456364"/>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6986319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649549672"/>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4009204919"/>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067479539"/>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895289946"/>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567209336"/>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630443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4093259"/>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1314398"/>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6432491"/>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355718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3109926"/>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6609798"/>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2884974"/>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5101744"/>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094670370"/>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259587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4741615"/>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425116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3486338"/>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5962769"/>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7747766"/>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3816071"/>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1426413"/>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1808438"/>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6941262"/>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545126"/>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6278173"/>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2712902"/>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7319521"/>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8455500"/>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4344216"/>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214797"/>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074398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6255092"/>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9450270"/>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1232283"/>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873073"/>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519920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1794903"/>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4851258"/>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6571676"/>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4253768"/>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1701432"/>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9943297"/>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756516"/>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055406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6938821"/>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98031117"/>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695726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1337734"/>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6485837"/>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1884472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3907835"/>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5873859"/>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2966696"/>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405178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3401373"/>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187269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0861838"/>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8766561"/>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7935215"/>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2960556"/>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5194396"/>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9060655"/>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4321524"/>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4601019"/>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5842249"/>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9922136"/>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198269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9641026"/>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9027585"/>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805497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2345065"/>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906898"/>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9503672"/>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58358859"/>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281534"/>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9807620"/>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7116653"/>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2714651"/>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6017777"/>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66557938"/>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6804371"/>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9323143"/>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0465140"/>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7892791"/>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024178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894124"/>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4575068"/>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76570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510893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9588422"/>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0022864"/>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220945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3479358"/>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8675540"/>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1551296"/>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666964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8175435"/>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099423"/>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1698167"/>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9762326"/>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5666497"/>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2167212"/>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9449698"/>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8629064"/>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247342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314420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4102980"/>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86097842"/>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5056752"/>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960941"/>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749646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7801936"/>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3027833"/>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742422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9282547"/>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6010898"/>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1497171"/>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1244811"/>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628356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1454382"/>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911354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8716959"/>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373834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27358377"/>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1732335"/>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Maidstone and Tunbridge Wells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25826</Words>
  <Application>Microsoft Office PowerPoint</Application>
  <PresentationFormat>Custom</PresentationFormat>
  <Paragraphs>6499</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