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349"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40" y="48"/>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4.8329799999999999E-2</c:v>
                </c:pt>
                <c:pt idx="1">
                  <c:v>4.7856000000000003E-2</c:v>
                </c:pt>
                <c:pt idx="2">
                  <c:v>4.57025E-2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7.5511900000000007E-2</c:v>
                </c:pt>
                <c:pt idx="1">
                  <c:v>0.1131128</c:v>
                </c:pt>
                <c:pt idx="2">
                  <c:v>5.3160100000000002E-2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4.8481499999999997E-2</c:v>
                </c:pt>
                <c:pt idx="1">
                  <c:v>5.2813600000000002E-2</c:v>
                </c:pt>
                <c:pt idx="2">
                  <c:v>1.70726E-2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0.83575880000000002</c:v>
                </c:pt>
                <c:pt idx="1">
                  <c:v>0.87637640000000006</c:v>
                </c:pt>
                <c:pt idx="2">
                  <c:v>0.97329460000000001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0.66908339999999999</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1.6405699999999999E-2</c:v>
                </c:pt>
                <c:pt idx="1">
                  <c:v>9.8955299999999996E-2</c:v>
                </c:pt>
                <c:pt idx="2">
                  <c:v>0.30478080000000002</c:v>
                </c:pt>
                <c:pt idx="3">
                  <c:v>0</c:v>
                </c:pt>
                <c:pt idx="4">
                  <c:v>9.6997399999999998E-2</c:v>
                </c:pt>
                <c:pt idx="5">
                  <c:v>6.4345700000000006E-2</c:v>
                </c:pt>
                <c:pt idx="6">
                  <c:v>3.4064400000000002E-2</c:v>
                </c:pt>
                <c:pt idx="7">
                  <c:v>0.1842107</c:v>
                </c:pt>
                <c:pt idx="8">
                  <c:v>5.2349800000000002E-2</c:v>
                </c:pt>
                <c:pt idx="9">
                  <c:v>0.1156573</c:v>
                </c:pt>
                <c:pt idx="10">
                  <c:v>0.10345749999999999</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9.3010300000000004E-2</c:v>
                </c:pt>
                <c:pt idx="1">
                  <c:v>0.111705</c:v>
                </c:pt>
                <c:pt idx="2">
                  <c:v>0.1307517</c:v>
                </c:pt>
                <c:pt idx="3">
                  <c:v>0.23034479999999999</c:v>
                </c:pt>
                <c:pt idx="4">
                  <c:v>0.19472049999999999</c:v>
                </c:pt>
                <c:pt idx="5">
                  <c:v>0.1050751</c:v>
                </c:pt>
                <c:pt idx="6">
                  <c:v>0.12136180000000001</c:v>
                </c:pt>
                <c:pt idx="7">
                  <c:v>0.14942440000000001</c:v>
                </c:pt>
                <c:pt idx="8">
                  <c:v>0.2447735</c:v>
                </c:pt>
                <c:pt idx="9">
                  <c:v>0.2097387</c:v>
                </c:pt>
                <c:pt idx="10">
                  <c:v>0.18898609999999999</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5.1487499999999999E-2</c:v>
                </c:pt>
                <c:pt idx="1">
                  <c:v>3.6486299999999999E-2</c:v>
                </c:pt>
                <c:pt idx="2">
                  <c:v>2.0758200000000001E-2</c:v>
                </c:pt>
                <c:pt idx="3">
                  <c:v>0.1005007</c:v>
                </c:pt>
                <c:pt idx="4">
                  <c:v>6.8112099999999995E-2</c:v>
                </c:pt>
                <c:pt idx="5">
                  <c:v>3.9369000000000001E-2</c:v>
                </c:pt>
                <c:pt idx="6">
                  <c:v>5.7157300000000001E-2</c:v>
                </c:pt>
                <c:pt idx="7">
                  <c:v>1.3408700000000001E-2</c:v>
                </c:pt>
                <c:pt idx="8">
                  <c:v>7.13979E-2</c:v>
                </c:pt>
                <c:pt idx="9">
                  <c:v>8.6190199999999995E-2</c:v>
                </c:pt>
                <c:pt idx="10">
                  <c:v>5.9006900000000001E-2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0.90045790000000003</c:v>
                </c:pt>
                <c:pt idx="1">
                  <c:v>0.79599629999999999</c:v>
                </c:pt>
                <c:pt idx="2">
                  <c:v>0.87009669999999995</c:v>
                </c:pt>
                <c:pt idx="3">
                  <c:v>0.83753100000000003</c:v>
                </c:pt>
                <c:pt idx="4">
                  <c:v>0.82024810000000004</c:v>
                </c:pt>
                <c:pt idx="5">
                  <c:v>0.86138389999999998</c:v>
                </c:pt>
                <c:pt idx="6">
                  <c:v>0.79378090000000001</c:v>
                </c:pt>
                <c:pt idx="7">
                  <c:v>0.87310140000000003</c:v>
                </c:pt>
                <c:pt idx="8">
                  <c:v>0.79384679999999996</c:v>
                </c:pt>
                <c:pt idx="9">
                  <c:v>0.75288160000000004</c:v>
                </c:pt>
                <c:pt idx="10">
                  <c:v>0.77380610000000005</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0.12967380000000001</c:v>
                </c:pt>
                <c:pt idx="1">
                  <c:v>8.1652000000000002E-2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0.110776</c:v>
                </c:pt>
                <c:pt idx="1">
                  <c:v>0.10544770000000001</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6.0192599999999999E-2</c:v>
                </c:pt>
                <c:pt idx="1">
                  <c:v>0.10007820000000001</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0.84771399999999997</c:v>
                </c:pt>
                <c:pt idx="1">
                  <c:v>0.75456889999999999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0.18949849999999999</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0.43429129999999999</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0.15622140000000001</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8.8183792000000008</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3.3422599999999997E-2</c:v>
                </c:pt>
                <c:pt idx="1">
                  <c:v>5.8021900000000001E-2</c:v>
                </c:pt>
                <c:pt idx="2">
                  <c:v>0.1177859</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7.1763099999999996E-2</c:v>
                </c:pt>
                <c:pt idx="1">
                  <c:v>8.4806699999999999E-2</c:v>
                </c:pt>
                <c:pt idx="2">
                  <c:v>0.23511290000000001</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2.9553699999999999E-2</c:v>
                </c:pt>
                <c:pt idx="1">
                  <c:v>2.8891199999999999E-2</c:v>
                </c:pt>
                <c:pt idx="2">
                  <c:v>0.15447659999999999</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0.91455770000000003</c:v>
                </c:pt>
                <c:pt idx="1">
                  <c:v>0.86317149999999998</c:v>
                </c:pt>
                <c:pt idx="2">
                  <c:v>0.38845930000000001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6.8206699999999995E-2</c:v>
                </c:pt>
                <c:pt idx="1">
                  <c:v>0.14059650000000001</c:v>
                </c:pt>
                <c:pt idx="2">
                  <c:v>9.4194600000000003E-2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0.2085486</c:v>
                </c:pt>
                <c:pt idx="1">
                  <c:v>0.13426270000000001</c:v>
                </c:pt>
                <c:pt idx="2">
                  <c:v>0.12343129999999999</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0.13020100000000001</c:v>
                </c:pt>
                <c:pt idx="1">
                  <c:v>3.91957E-2</c:v>
                </c:pt>
                <c:pt idx="2">
                  <c:v>7.7232499999999996E-2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0.31135030000000002</c:v>
                </c:pt>
                <c:pt idx="1">
                  <c:v>0.79465839999999999</c:v>
                </c:pt>
                <c:pt idx="2">
                  <c:v>0.63390970000000002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0.14189260000000001</c:v>
                </c:pt>
                <c:pt idx="1">
                  <c:v>9.2176499999999995E-2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0.14094860000000001</c:v>
                </c:pt>
                <c:pt idx="1">
                  <c:v>0.25346370000000001</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0.10126209999999999</c:v>
                </c:pt>
                <c:pt idx="1">
                  <c:v>0.35383219999999999</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0.45789249999999998</c:v>
                </c:pt>
                <c:pt idx="1">
                  <c:v>0.34758749999999999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4.4097900000000002E-2</c:v>
                </c:pt>
                <c:pt idx="1">
                  <c:v>0.14200289999999999</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0.14158570000000001</c:v>
                </c:pt>
                <c:pt idx="1">
                  <c:v>0.16453989999999999</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0.113422</c:v>
                </c:pt>
                <c:pt idx="1">
                  <c:v>8.5896899999999998E-2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0.69827589999999995</c:v>
                </c:pt>
                <c:pt idx="1">
                  <c:v>0.4828519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0.81696429999999998</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0.8142857</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0.79545460000000001</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0.74774770000000002</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0.78174600000000005</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0.77477479999999999</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0.76213589999999998</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0.81165920000000003</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0.76818180000000003</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0.82730930000000003</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0.92523370000000005</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0.89361699999999999</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0.90277779999999996</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0.91666669999999995</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0.91964290000000004</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0.13294059999999999</c:v>
                </c:pt>
                <c:pt idx="1">
                  <c:v>0.25109049999999999</c:v>
                </c:pt>
                <c:pt idx="2">
                  <c:v>0.1187749</c:v>
                </c:pt>
                <c:pt idx="3">
                  <c:v>0.1290251</c:v>
                </c:pt>
                <c:pt idx="4">
                  <c:v>5.6927800000000001E-2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9.6310099999999996E-2</c:v>
                </c:pt>
                <c:pt idx="1">
                  <c:v>0.1015615</c:v>
                </c:pt>
                <c:pt idx="2">
                  <c:v>9.4708700000000007E-2</c:v>
                </c:pt>
                <c:pt idx="3">
                  <c:v>7.8987100000000005E-2</c:v>
                </c:pt>
                <c:pt idx="4">
                  <c:v>9.6168299999999998E-2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5.8059100000000002E-2</c:v>
                </c:pt>
                <c:pt idx="1">
                  <c:v>6.0888100000000001E-2</c:v>
                </c:pt>
                <c:pt idx="2">
                  <c:v>8.3781099999999997E-2</c:v>
                </c:pt>
                <c:pt idx="3">
                  <c:v>5.2927099999999998E-2</c:v>
                </c:pt>
                <c:pt idx="4">
                  <c:v>5.5884900000000001E-2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0.78856899999999996</c:v>
                </c:pt>
                <c:pt idx="1">
                  <c:v>0.70877009999999996</c:v>
                </c:pt>
                <c:pt idx="2">
                  <c:v>0.75026919999999997</c:v>
                </c:pt>
                <c:pt idx="3">
                  <c:v>0.89386889999999997</c:v>
                </c:pt>
                <c:pt idx="4">
                  <c:v>0.80322229999999994</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0.68965520000000002</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0.74774770000000002</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0.69105689999999997</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0.75555559999999999</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0.60674150000000004</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0.54487180000000002</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0.58433740000000001</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0.61392400000000003</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0.60112359999999998</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0.73611110000000002</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0.81467179999999995</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0.72693730000000001</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0.73977700000000002</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0.75084169999999995</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0.67730500000000005</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0.73046880000000003</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0.72527470000000005</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0.68796990000000002</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0.71088430000000002</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0.70370370000000004</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0.80912859999999998</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0.76264589999999999</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0.79183669999999995</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0.80073799999999995</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0.91402720000000004</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0.92891000000000001</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0.90582960000000001</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0.95454539999999999</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0.92941180000000001</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0.73568279999999997</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0.7428572</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0.70535709999999996</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0.73214290000000004</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0.73929959999999995</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0.93975900000000001</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0.96858639999999996</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0.90825690000000003</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0.9170507</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0.97356830000000005</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0.77049179999999995</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0.85638300000000001</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0.80198020000000003</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0.76699030000000001</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0.86635949999999995</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0.87234040000000002</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0.84644189999999997</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0.89534879999999994</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0.852518</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2.42578E-2</c:v>
                </c:pt>
                <c:pt idx="1">
                  <c:v>3.3825099999999997E-2</c:v>
                </c:pt>
                <c:pt idx="2">
                  <c:v>5.8905699999999998E-2</c:v>
                </c:pt>
                <c:pt idx="3">
                  <c:v>7.6550999999999994E-2</c:v>
                </c:pt>
                <c:pt idx="4">
                  <c:v>2.4650399999999999E-2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6.7092200000000005E-2</c:v>
                </c:pt>
                <c:pt idx="1">
                  <c:v>9.0762300000000004E-2</c:v>
                </c:pt>
                <c:pt idx="2">
                  <c:v>0.1284855</c:v>
                </c:pt>
                <c:pt idx="3">
                  <c:v>0.1022359</c:v>
                </c:pt>
                <c:pt idx="4">
                  <c:v>5.5354800000000003E-2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1.4955100000000001E-2</c:v>
                </c:pt>
                <c:pt idx="1">
                  <c:v>7.4870000000000006E-2</c:v>
                </c:pt>
                <c:pt idx="2">
                  <c:v>0.1003158</c:v>
                </c:pt>
                <c:pt idx="3">
                  <c:v>5.9297099999999998E-2</c:v>
                </c:pt>
                <c:pt idx="4">
                  <c:v>2.6060400000000001E-2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0.9219058</c:v>
                </c:pt>
                <c:pt idx="1">
                  <c:v>0.83461779999999997</c:v>
                </c:pt>
                <c:pt idx="2">
                  <c:v>0.77708980000000005</c:v>
                </c:pt>
                <c:pt idx="3">
                  <c:v>0.76010440000000001</c:v>
                </c:pt>
                <c:pt idx="4">
                  <c:v>0.92967</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0.79148940000000001</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0.79555549999999997</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0.79148940000000001</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0.79372200000000004</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0.82213440000000004</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0.83745579999999997</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0.87401569999999995</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0.87867649999999997</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0.88014979999999998</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0.90508469999999996</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0.66415100000000005</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0.71739129999999995</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0.70799999999999996</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0.68354429999999999</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0.69776119999999997</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0.45505620000000002</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0.55113639999999997</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0.50819669999999995</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0.72427980000000003</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0.78703699999999999</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0.81497790000000003</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0.78947369999999994</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0.8046875</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0.7265625</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0.7381818</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0.74060150000000002</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0.76288659999999997</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0.79636370000000001</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0.77235770000000004</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0.76245209999999997</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0.79838710000000002</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0.78368789999999999</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0.51497009999999999</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0.56849309999999997</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0.5947713</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0.69182390000000005</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0.70391060000000005</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0.693662</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0.71259839999999997</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0.73880590000000002</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0.7126865</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0.75593220000000005</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0.83478260000000004</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0.86666670000000001</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0.87555559999999999</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0.91025639999999997</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0.9183673</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0.1426296</c:v>
                </c:pt>
                <c:pt idx="1">
                  <c:v>8.3305199999999996E-2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0.1395198</c:v>
                </c:pt>
                <c:pt idx="1">
                  <c:v>0.13688610000000001</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8.9455099999999996E-2</c:v>
                </c:pt>
                <c:pt idx="1">
                  <c:v>0.14248530000000001</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0.78490490000000002</c:v>
                </c:pt>
                <c:pt idx="1">
                  <c:v>0.61240349999999999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0.96969700000000003</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1</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0.98540150000000004</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0.98750000000000004</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0.88636360000000003</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0.875</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0.91071429999999998</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0.90789470000000005</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0.953125</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0.60799999999999998</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0.67368419999999996</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0.61904760000000003</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0.6181818</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0.67200000000000004</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0.79365079999999999</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0.82105260000000002</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0.76635520000000001</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0.77692309999999998</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0.6953125</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0.74193549999999997</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0.67592589999999997</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0.7241379</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0.62698410000000004</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0.6603774</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0.68354429999999999</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0.74712650000000003</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0.72321429999999998</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0.72868219999999995</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0.8265306</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0.78504680000000004</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0.72727269999999999</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0.73282440000000004</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0.88888889999999998</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0.91735540000000004</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0.79365079999999999</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0.93918919999999995</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0.89808920000000003</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0.71206219999999998</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0.74672490000000002</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0.74058570000000001</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0.74796750000000001</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0.73408240000000002</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0.84251969999999998</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0.90909090000000004</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0.92156859999999996</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0.87288140000000003</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0.859375</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0.11212569999999999</c:v>
                </c:pt>
                <c:pt idx="1">
                  <c:v>0.1218523</c:v>
                </c:pt>
                <c:pt idx="2">
                  <c:v>8.1898700000000005E-2</c:v>
                </c:pt>
                <c:pt idx="3">
                  <c:v>4.4183699999999999E-2</c:v>
                </c:pt>
                <c:pt idx="4">
                  <c:v>6.0777900000000003E-2</c:v>
                </c:pt>
                <c:pt idx="5">
                  <c:v>0.1227867</c:v>
                </c:pt>
                <c:pt idx="6">
                  <c:v>8.6727299999999993E-2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0.1421145</c:v>
                </c:pt>
                <c:pt idx="1">
                  <c:v>0.16611570000000001</c:v>
                </c:pt>
                <c:pt idx="2">
                  <c:v>0.15706129999999999</c:v>
                </c:pt>
                <c:pt idx="3">
                  <c:v>0.1536315</c:v>
                </c:pt>
                <c:pt idx="4">
                  <c:v>0.1661532</c:v>
                </c:pt>
                <c:pt idx="5">
                  <c:v>0.13301299999999999</c:v>
                </c:pt>
                <c:pt idx="6">
                  <c:v>0.1130694</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0.1499827</c:v>
                </c:pt>
                <c:pt idx="1">
                  <c:v>9.9436399999999994E-2</c:v>
                </c:pt>
                <c:pt idx="2">
                  <c:v>0.10131370000000001</c:v>
                </c:pt>
                <c:pt idx="3">
                  <c:v>9.0077599999999994E-2</c:v>
                </c:pt>
                <c:pt idx="4">
                  <c:v>0.2031077</c:v>
                </c:pt>
                <c:pt idx="5">
                  <c:v>8.8908299999999996E-2</c:v>
                </c:pt>
                <c:pt idx="6">
                  <c:v>6.7957199999999995E-2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0.73136480000000004</c:v>
                </c:pt>
                <c:pt idx="1">
                  <c:v>0.71000070000000004</c:v>
                </c:pt>
                <c:pt idx="2">
                  <c:v>0.61533369999999998</c:v>
                </c:pt>
                <c:pt idx="3">
                  <c:v>0.76435249999999999</c:v>
                </c:pt>
                <c:pt idx="4">
                  <c:v>0.67734190000000005</c:v>
                </c:pt>
                <c:pt idx="5">
                  <c:v>0.87258009999999997</c:v>
                </c:pt>
                <c:pt idx="6">
                  <c:v>0.88723759999999996</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0.8515625</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0.92783499999999997</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0.9174312</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0.8823529</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0.89312979999999997</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0.81666669999999997</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0.83720930000000005</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0.8913044</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0.82568810000000004</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0.86842109999999995</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0.84920629999999997</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0.86013980000000001</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0.86624210000000001</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0.82142859999999995</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0.8125</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0.80357140000000005</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0.77551020000000004</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0.78048779999999995</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0.76595749999999996</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0.77777779999999996</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0.83673470000000005</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0.80722890000000003</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0.88749999999999996</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0.82716049999999997</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0.8913044</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0.86813189999999996</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0.83471070000000003</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0.91346159999999998</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0.87179490000000004</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0.82706769999999996</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0.79354840000000004</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0.78754579999999996</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0.78656130000000002</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0.81102359999999996</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0.75675680000000001</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0.7491525</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0.70833330000000005</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0.75925929999999997</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0.59523809999999999</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0.7111111</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0.79166669999999995</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5.0815199999999998E-2</c:v>
                </c:pt>
                <c:pt idx="1">
                  <c:v>5.40396E-2</c:v>
                </c:pt>
                <c:pt idx="2">
                  <c:v>0.26088210000000001</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6.6427299999999995E-2</c:v>
                </c:pt>
                <c:pt idx="1">
                  <c:v>0.11056680000000001</c:v>
                </c:pt>
                <c:pt idx="2">
                  <c:v>0.167959</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4.2941100000000003E-2</c:v>
                </c:pt>
                <c:pt idx="1">
                  <c:v>7.1027499999999993E-2</c:v>
                </c:pt>
                <c:pt idx="2">
                  <c:v>0.1076555</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0.91904399999999997</c:v>
                </c:pt>
                <c:pt idx="1">
                  <c:v>0.75498350000000003</c:v>
                </c:pt>
                <c:pt idx="2">
                  <c:v>0.71300569999999996</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0.80519479999999999</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0.7888889</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0.87777780000000005</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0.83333330000000005</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0.79104479999999999</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0.79354840000000004</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0.48917749999999999</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0.4731707</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0.49519229999999997</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0.52036199999999999</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0.52244900000000005</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0.62121210000000004</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0.57264959999999998</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0.53586489999999998</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0.53749999999999998</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0.57720590000000005</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0.82843140000000004</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0.81920899999999996</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0.82978730000000001</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0.85567009999999999</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0.85520359999999995</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0.63424119999999995</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0.68220340000000002</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0.63839290000000004</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0.64197530000000003</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0.68478260000000002</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0.70036100000000001</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0.73684210000000006</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0.74117650000000002</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0.71595330000000001</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0.71379309999999996</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0.37820510000000002</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0.46376810000000002</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0.483871</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0.54237290000000005</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0.42063489999999998</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0.47761189999999998</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0.47586210000000001</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0.16199740000000001</c:v>
                </c:pt>
                <c:pt idx="1">
                  <c:v>8.9276999999999995E-2</c:v>
                </c:pt>
                <c:pt idx="2">
                  <c:v>4.3568599999999999E-2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0.1080443</c:v>
                </c:pt>
                <c:pt idx="1">
                  <c:v>6.80061E-2</c:v>
                </c:pt>
                <c:pt idx="2">
                  <c:v>2.8032399999999999E-2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6.2075699999999998E-2</c:v>
                </c:pt>
                <c:pt idx="1">
                  <c:v>2.75771E-2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0.69569000000000003</c:v>
                </c:pt>
                <c:pt idx="1">
                  <c:v>0.95131030000000005</c:v>
                </c:pt>
                <c:pt idx="2">
                  <c:v>0.9877669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0.52450980000000003</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0.56179769999999996</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0.59016389999999996</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0.63076929999999998</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0.69863019999999998</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0.83453239999999995</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0.89285709999999996</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0.83082710000000004</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0.85114500000000004</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0.87919460000000005</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0.87832699999999997</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0.90534979999999998</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0.89723319999999995</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0.88537549999999998</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0.92170819999999998</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0.55066079999999995</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0.62844040000000001</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0.57209299999999996</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0.58454110000000004</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0.626556</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0.81021900000000002</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0.72592590000000001</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0.74803149999999996</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0.79365079999999999</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0.79259259999999998</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0.26984130000000001</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0.3098592</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0.33750000000000002</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0.3552631</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0.30769229999999997</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8.6951675000000002</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8.6597509000000006</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8.6325760000000002</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8.6999998000000005</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8.7517004000000007</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0.37762240000000002</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0.3309859</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0.35714289999999999</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0.43307089999999998</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0.42142859999999999</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2.36221E-2</c:v>
                </c:pt>
                <c:pt idx="1">
                  <c:v>2.93304E-2</c:v>
                </c:pt>
                <c:pt idx="2">
                  <c:v>3.9491100000000001E-2</c:v>
                </c:pt>
                <c:pt idx="3">
                  <c:v>0.1083958</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8.8008699999999995E-2</c:v>
                </c:pt>
                <c:pt idx="1">
                  <c:v>9.1748300000000005E-2</c:v>
                </c:pt>
                <c:pt idx="2">
                  <c:v>8.9603500000000003E-2</c:v>
                </c:pt>
                <c:pt idx="3">
                  <c:v>0.14306289999999999</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6.8742200000000003E-2</c:v>
                </c:pt>
                <c:pt idx="1">
                  <c:v>0.119461</c:v>
                </c:pt>
                <c:pt idx="2">
                  <c:v>3.5245499999999999E-2</c:v>
                </c:pt>
                <c:pt idx="3">
                  <c:v>0.13592370000000001</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0.79702269999999997</c:v>
                </c:pt>
                <c:pt idx="1">
                  <c:v>0.77399799999999996</c:v>
                </c:pt>
                <c:pt idx="2">
                  <c:v>0.8211193</c:v>
                </c:pt>
                <c:pt idx="3">
                  <c:v>0.50283350000000004</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6.8006700000000003E-2</c:v>
                </c:pt>
                <c:pt idx="1">
                  <c:v>0.13944899999999999</c:v>
                </c:pt>
                <c:pt idx="2">
                  <c:v>0.1207729</c:v>
                </c:pt>
                <c:pt idx="3">
                  <c:v>3.84228E-2</c:v>
                </c:pt>
                <c:pt idx="4">
                  <c:v>0.15010209999999999</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0.1008913</c:v>
                </c:pt>
                <c:pt idx="1">
                  <c:v>0.12449789999999999</c:v>
                </c:pt>
                <c:pt idx="2">
                  <c:v>9.0649400000000005E-2</c:v>
                </c:pt>
                <c:pt idx="3">
                  <c:v>0.11897149999999999</c:v>
                </c:pt>
                <c:pt idx="4">
                  <c:v>0.13038710000000001</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3.5072800000000001E-2</c:v>
                </c:pt>
                <c:pt idx="1">
                  <c:v>7.2792499999999996E-2</c:v>
                </c:pt>
                <c:pt idx="2">
                  <c:v>4.1192699999999999E-2</c:v>
                </c:pt>
                <c:pt idx="3">
                  <c:v>0.20690310000000001</c:v>
                </c:pt>
                <c:pt idx="4">
                  <c:v>6.5108299999999994E-2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0.7227595</c:v>
                </c:pt>
                <c:pt idx="1">
                  <c:v>0.68730119999999995</c:v>
                </c:pt>
                <c:pt idx="2">
                  <c:v>0.86370570000000002</c:v>
                </c:pt>
                <c:pt idx="3">
                  <c:v>0.56652749999999996</c:v>
                </c:pt>
                <c:pt idx="4">
                  <c:v>0.52401980000000004</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London North West University Healthcare NHS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305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818</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37</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1368397640"/>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849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818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305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3623229131"/>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225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305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329403572"/>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305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1422145870"/>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111</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12</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30</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60</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13</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9</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10</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34</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305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82711621"/>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03094176"/>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77516976"/>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87169592"/>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30351178"/>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90261235"/>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0053858"/>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62107985"/>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02349333"/>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9667771"/>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58089502"/>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02582713"/>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26990826"/>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61410821"/>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38414227"/>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02114696"/>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2957594105"/>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3016043723"/>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1958742744"/>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412552193"/>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192472870"/>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557999888"/>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4283659573"/>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1010635699"/>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3017280243"/>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1096931424"/>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2492413498"/>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1707625596"/>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676007447"/>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538879789"/>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Executive summary</a:t>
                      </a:r>
                      <a:r>
                        <a:rPr sz="1150" b="0" i="0" u="none">
                          <a:solidFill>
                            <a:schemeClr val="tx1"/>
                          </a:solidFill>
                          <a:latin typeface="Arial"/>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1258649689"/>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552315887"/>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4027618074"/>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1283740839"/>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1744766603"/>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1062764223"/>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1749043383"/>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2503095728"/>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3778887541"/>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3371609624"/>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1158204885"/>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1168034198"/>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2999151556"/>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1133691830"/>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2371663100"/>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3252809688"/>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3088832235"/>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1583511164"/>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3113151411"/>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3655620643"/>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812848323"/>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321906722"/>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1660340210"/>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2501596766"/>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1529584111"/>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4248499102"/>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564625828"/>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2261335034"/>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2235453677"/>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CC0EDF4-7C67-F2F8-896E-DC7278DF3834}"/>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9DB3A00-8804-8FD0-73EA-C4D6E9B86C5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338A40-6B11-4EF2-A9AC-170B52FCCEAA}" type="slidenum">
              <a:rPr lang="en-GB" spc="-25" noProof="0" smtClean="0"/>
              <a:t>3</a:t>
            </a:fld>
            <a:endParaRPr lang="en-GB" spc="-25" noProof="0" dirty="0"/>
          </a:p>
        </p:txBody>
      </p:sp>
      <p:sp>
        <p:nvSpPr>
          <p:cNvPr id="3" name="object 1">
            <a:extLst>
              <a:ext uri="{FF2B5EF4-FFF2-40B4-BE49-F238E27FC236}">
                <a16:creationId xmlns:a16="http://schemas.microsoft.com/office/drawing/2014/main" id="{8A7822EC-26A0-0AFF-3FEE-A2BC38B2B293}"/>
              </a:ext>
            </a:extLst>
          </p:cNvPr>
          <p:cNvSpPr txBox="1">
            <a:spLocks noGrp="1"/>
          </p:cNvSpPr>
          <p:nvPr>
            <p:ph type="title" idx="4294967295"/>
          </p:nvPr>
        </p:nvSpPr>
        <p:spPr>
          <a:xfrm>
            <a:off x="419290" y="996311"/>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C5A16359-5F34-B6FD-1D80-186D98B0A878}"/>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4" name="txt_above_expected">
            <a:extLst>
              <a:ext uri="{FF2B5EF4-FFF2-40B4-BE49-F238E27FC236}">
                <a16:creationId xmlns:a16="http://schemas.microsoft.com/office/drawing/2014/main" id="{2817663A-D904-4246-E04B-9537F0471AA1}"/>
              </a:ext>
            </a:extLst>
          </p:cNvPr>
          <p:cNvSpPr txBox="1"/>
          <p:nvPr/>
        </p:nvSpPr>
        <p:spPr>
          <a:xfrm>
            <a:off x="340656" y="1732290"/>
            <a:ext cx="5862502"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London North West University Healthcare NHS Trust </a:t>
            </a:r>
            <a:r>
              <a:rPr lang="en-GB" sz="1100" noProof="0" dirty="0">
                <a:latin typeface="Arial" panose="020B0604020202020204" pitchFamily="34" charset="0"/>
                <a:cs typeface="Arial" panose="020B0604020202020204" pitchFamily="34" charset="0"/>
              </a:rPr>
              <a:t>has no scores above expected range.</a:t>
            </a:r>
          </a:p>
        </p:txBody>
      </p:sp>
      <p:sp>
        <p:nvSpPr>
          <p:cNvPr id="10" name="txt_org_name">
            <a:extLst>
              <a:ext uri="{FF2B5EF4-FFF2-40B4-BE49-F238E27FC236}">
                <a16:creationId xmlns:a16="http://schemas.microsoft.com/office/drawing/2014/main" id="{EFF38BE4-C541-D60A-1630-CC86D36AC34B}"/>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7652B7EE-434A-CF39-105C-AB04A4C399E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4601F04-12A8-ADC6-C652-C07A443545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E0DF8FA5-2C4C-772F-1A9E-95D44C484D0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30CD6198-A8B8-58A5-D4AF-ECA3031E121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11173958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3028965502"/>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921351467"/>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3099597373"/>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87329734"/>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254765" y="622300"/>
            <a:ext cx="4023858"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London North West University Healthcare NHS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2450312347"/>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4146617533"/>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3172679799"/>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367466924"/>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295110074"/>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791013527"/>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1547273789"/>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2959301258"/>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397917729"/>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3742542492"/>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1491025977"/>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2082860533"/>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3067265204"/>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1176657675"/>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4209451377"/>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2441730710"/>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4001829618"/>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2025357643"/>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3518040767"/>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442841872"/>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3968383862"/>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77759595"/>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1695594590"/>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439903805"/>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2625910426"/>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2819186017"/>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208950653"/>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4262166103"/>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890874200"/>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Q03. Referral for diagnosis was explained in a way the patient could completely understand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Q16. Patient was told they could go back later for more information about their diagnosis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Q17. Patient had a main point of contact within the care team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Q23. Patient could get further advice from a different healthcare professional before making decisions about their treatment options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50%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05645588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Q33. Patient was always involved in decisions about their care and treatment whilst in hospital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551658128"/>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Q41_2. Beforehand patient completely had enough understandable information about chemotherapy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284868421"/>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772194533"/>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406214895"/>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321374432"/>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4175183610"/>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3490850892"/>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3568441379"/>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1562324302"/>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4037642784"/>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1462586937"/>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1414110571"/>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1029305136"/>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1332076599"/>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84501147"/>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4293685061"/>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467893341"/>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3107917995"/>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2730602131"/>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1855463514"/>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328677746"/>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1446385774"/>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1939303026"/>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3466598640"/>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908123435"/>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3305515614"/>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1085959959"/>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4027070432"/>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762147157"/>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3385578747"/>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3137411685"/>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1788758993"/>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677518696"/>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3796260981"/>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2597855654"/>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2785873693"/>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3113626966"/>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3632452024"/>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124202527"/>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579326442"/>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72832093"/>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43463917"/>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85367357"/>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27909067"/>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63143107"/>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23264186"/>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76597240"/>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49664969"/>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22177145"/>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2159788730"/>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26967724"/>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10820344"/>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93570646"/>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79385139"/>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42242046"/>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61611832"/>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73685976"/>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16630859"/>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4357186"/>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08008825"/>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18245029"/>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01073506"/>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29164561"/>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15895128"/>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37613970"/>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58799531"/>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9349850"/>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66268458"/>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25873879"/>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69354160"/>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86439380"/>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23042545"/>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24844192"/>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23928315"/>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8122820"/>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54426856"/>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34152128"/>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85201306"/>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33649724"/>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03737425"/>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86332576"/>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34497834"/>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27034079"/>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1052192"/>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87091872"/>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926337"/>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90357531"/>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78869998"/>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26459549"/>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36564148"/>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11397780"/>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99805185"/>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43602779"/>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98048566"/>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30052162"/>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66850695"/>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22706392"/>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53600464"/>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3714119"/>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16598902"/>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35774025"/>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58907210"/>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12532885"/>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92215073"/>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96961255"/>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18350324"/>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93190391"/>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6248470"/>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79920720"/>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05320546"/>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32513324"/>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14898402"/>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90045289"/>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81745235"/>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38224816"/>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92558472"/>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7697297"/>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1779973"/>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51083260"/>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83593302"/>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40096345"/>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08600468"/>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2481258"/>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80465510"/>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64966483"/>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08901587"/>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08482509"/>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13358054"/>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41132015"/>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52168787"/>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20475121"/>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20538916"/>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1085864"/>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76097588"/>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64311724"/>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83435745"/>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03825342"/>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24829263"/>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01316194"/>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25074495"/>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17251083"/>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62978521"/>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77535253"/>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01961216"/>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64275603"/>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37645574"/>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8620544"/>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77287767"/>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38096744"/>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85051451"/>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14725534"/>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67251419"/>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91853233"/>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23555760"/>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0364271"/>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92778797"/>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39279027"/>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55347370"/>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50002805"/>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09924559"/>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95929860"/>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45434523"/>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254765" y="622300"/>
            <a:ext cx="4023858" cy="276999"/>
          </a:xfrm>
          <a:prstGeom prst="rect">
            <a:avLst/>
          </a:prstGeom>
          <a:noFill/>
        </p:spPr>
        <p:txBody>
          <a:bodyPr wrap="none" rtlCol="0">
            <a:spAutoFit/>
          </a:bodyPr>
          <a:lstStyle/>
          <a:p>
            <a:pPr algn="r"/>
            <a:r>
              <a:rPr lang="en-GB" sz="1200" b="1" noProof="0">
                <a:solidFill>
                  <a:srgbClr val="336E9F"/>
                </a:solidFill>
                <a:latin typeface="Arial"/>
                <a:cs typeface="Arial"/>
              </a:rPr>
              <a:t>London North West University Healthcare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3.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26980</TotalTime>
  <Words>25764</Words>
  <Application>Microsoft Office PowerPoint</Application>
  <PresentationFormat>Custom</PresentationFormat>
  <Paragraphs>6501</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378</cp:revision>
  <dcterms:created xsi:type="dcterms:W3CDTF">2024-10-14T12:39:43Z</dcterms:created>
  <dcterms:modified xsi:type="dcterms:W3CDTF">2026-06-26T16:10:19Z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