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0.7975814</c:v>
                </c:pt>
                <c:pt idx="1">
                  <c:v>0.68468799999999996</c:v>
                </c:pt>
                <c:pt idx="2">
                  <c:v>0.87096560000000001</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0</c:v>
                </c:pt>
                <c:pt idx="1">
                  <c:v>0</c:v>
                </c:pt>
                <c:pt idx="2">
                  <c:v>0</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0.2024186</c:v>
                </c:pt>
                <c:pt idx="1">
                  <c:v>0.31531199999999998</c:v>
                </c:pt>
                <c:pt idx="2">
                  <c:v>0.12903439999999999</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0</c:v>
                </c:pt>
                <c:pt idx="1">
                  <c:v>0</c:v>
                </c:pt>
                <c:pt idx="2">
                  <c:v>0</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0.99999939999999998</c:v>
                </c:pt>
                <c:pt idx="1">
                  <c:v>0.7885605</c:v>
                </c:pt>
                <c:pt idx="2">
                  <c:v>0.95402279999999995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0.7777731</c:v>
                </c:pt>
                <c:pt idx="1">
                  <c:v>0.69751359999999996</c:v>
                </c:pt>
                <c:pt idx="2">
                  <c:v>0.51552920000000002</c:v>
                </c:pt>
                <c:pt idx="3">
                  <c:v>0.6691821</c:v>
                </c:pt>
                <c:pt idx="4">
                  <c:v>0.6400325</c:v>
                </c:pt>
                <c:pt idx="5">
                  <c:v>0.73004449999999999</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General</c:formatCode>
                <c:ptCount val="11"/>
                <c:pt idx="0" formatCode="0%">
                  <c:v>0</c:v>
                </c:pt>
                <c:pt idx="5" formatCode="0%">
                  <c:v>0</c:v>
                </c:pt>
                <c:pt idx="10" formatCode="0%">
                  <c:v>1.67414E-2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General</c:formatCode>
                <c:ptCount val="11"/>
                <c:pt idx="0" formatCode="0%">
                  <c:v>0.2222269</c:v>
                </c:pt>
                <c:pt idx="5" formatCode="0%">
                  <c:v>0.26995550000000001</c:v>
                </c:pt>
                <c:pt idx="10" formatCode="0%">
                  <c:v>0.36241820000000002</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General</c:formatCode>
                <c:ptCount val="11"/>
                <c:pt idx="0" formatCode="0%">
                  <c:v>0</c:v>
                </c:pt>
                <c:pt idx="5" formatCode="0%">
                  <c:v>0</c:v>
                </c:pt>
                <c:pt idx="10" formatCode="0%">
                  <c:v>0</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General</c:formatCode>
                <c:ptCount val="11"/>
                <c:pt idx="0" formatCode="0%">
                  <c:v>0</c:v>
                </c:pt>
                <c:pt idx="5" formatCode="0%">
                  <c:v>0</c:v>
                </c:pt>
                <c:pt idx="10" formatCode="0%">
                  <c:v>2.31477E-2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General</c:formatCode>
                <c:ptCount val="11"/>
                <c:pt idx="0" formatCode="0%">
                  <c:v>0.90029899999999996</c:v>
                </c:pt>
                <c:pt idx="5" formatCode="0%">
                  <c:v>0.86455760000000004</c:v>
                </c:pt>
                <c:pt idx="10" formatCode="0%">
                  <c:v>0.86648729999999996</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0.60975710000000005</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5.1460899999999997E-2</c:v>
                </c:pt>
                <c:pt idx="1">
                  <c:v>0</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0.24918190000000001</c:v>
                </c:pt>
                <c:pt idx="1">
                  <c:v>0.37416359999999999</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0</c:v>
                </c:pt>
                <c:pt idx="1">
                  <c:v>0</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0</c:v>
                </c:pt>
                <c:pt idx="1">
                  <c:v>1.6079300000000001E-2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0.90457480000000001</c:v>
                </c:pt>
                <c:pt idx="1">
                  <c:v>0.94964090000000001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8.3328042999999994</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1.1654291000000001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-8.4982333000000008</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8.8774584000000001</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0.7719646</c:v>
                </c:pt>
                <c:pt idx="1">
                  <c:v>0.73012699999999997</c:v>
                </c:pt>
                <c:pt idx="2">
                  <c:v>0.13489039999999999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0</c:v>
                </c:pt>
                <c:pt idx="1">
                  <c:v>0</c:v>
                </c:pt>
                <c:pt idx="2">
                  <c:v>0</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0.2280354</c:v>
                </c:pt>
                <c:pt idx="1">
                  <c:v>0.26987299999999997</c:v>
                </c:pt>
                <c:pt idx="2">
                  <c:v>0.63957330000000001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0</c:v>
                </c:pt>
                <c:pt idx="1">
                  <c:v>0</c:v>
                </c:pt>
                <c:pt idx="2">
                  <c:v>0.2255363</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0.82543789999999995</c:v>
                </c:pt>
                <c:pt idx="1">
                  <c:v>0.82983169999999995</c:v>
                </c:pt>
                <c:pt idx="2">
                  <c:v>0.39240409999999998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0.43221490000000001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1">
                  <c:v>1.8551100000000001E-2</c:v>
                </c:pt>
                <c:pt idx="2">
                  <c:v>0</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1">
                  <c:v>0.37835350000000001</c:v>
                </c:pt>
                <c:pt idx="2">
                  <c:v>0.43044579999999999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1">
                  <c:v>0</c:v>
                </c:pt>
                <c:pt idx="2">
                  <c:v>0</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1">
                  <c:v>8.1280999999999992E-3</c:v>
                </c:pt>
                <c:pt idx="2">
                  <c:v>0.1373393</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1">
                  <c:v>0.87781200000000004</c:v>
                </c:pt>
                <c:pt idx="2">
                  <c:v>0.78638600000000003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0.21145890000000001</c:v>
                </c:pt>
                <c:pt idx="1">
                  <c:v>0.11774809999999999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c:v>
                </c:pt>
                <c:pt idx="1">
                  <c:v>0</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0.47443829999999998</c:v>
                </c:pt>
                <c:pt idx="1">
                  <c:v>0.59244649999999999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c:v>
                </c:pt>
                <c:pt idx="1">
                  <c:v>0.1843407</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0.31410290000000002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0.43875900000000001</c:v>
                </c:pt>
                <c:pt idx="1">
                  <c:v>0.6929109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0.40227859999999999</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General</c:formatCode>
                <c:ptCount val="2"/>
                <c:pt idx="0" formatCode="0%">
                  <c:v>0</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General</c:formatCode>
                <c:ptCount val="2"/>
                <c:pt idx="0" formatCode="0%">
                  <c:v>0.47460799999999997</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General</c:formatCode>
                <c:ptCount val="2"/>
                <c:pt idx="0" formatCode="0%">
                  <c:v>0</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General</c:formatCode>
                <c:ptCount val="2"/>
                <c:pt idx="0" formatCode="0%">
                  <c:v>0.1231135</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General</c:formatCode>
                <c:ptCount val="2"/>
                <c:pt idx="0" formatCode="0%">
                  <c:v>0.82379740000000001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0.79310349999999996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0.74193549999999997</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0.82758620000000005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0.96296300000000001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0.9473684</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0.60665000000000002</c:v>
                </c:pt>
                <c:pt idx="3">
                  <c:v>0.69234390000000001</c:v>
                </c:pt>
                <c:pt idx="4">
                  <c:v>0.70491150000000002</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2.3571700000000001E-2</c:v>
                </c:pt>
                <c:pt idx="1">
                  <c:v>0.1247399</c:v>
                </c:pt>
                <c:pt idx="2">
                  <c:v>0</c:v>
                </c:pt>
                <c:pt idx="3">
                  <c:v>2.70783E-2</c:v>
                </c:pt>
                <c:pt idx="4">
                  <c:v>0</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0.31504789999999999</c:v>
                </c:pt>
                <c:pt idx="1">
                  <c:v>0.35426269999999999</c:v>
                </c:pt>
                <c:pt idx="2">
                  <c:v>0.3403332</c:v>
                </c:pt>
                <c:pt idx="3">
                  <c:v>0.28057769999999999</c:v>
                </c:pt>
                <c:pt idx="4">
                  <c:v>0.29329329999999998</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1.1130900000000001E-2</c:v>
                </c:pt>
                <c:pt idx="1">
                  <c:v>7.1967500000000004E-2</c:v>
                </c:pt>
                <c:pt idx="2">
                  <c:v>5.3016800000000003E-2</c:v>
                </c:pt>
                <c:pt idx="3">
                  <c:v>0</c:v>
                </c:pt>
                <c:pt idx="4">
                  <c:v>1.7952000000000001E-3</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0.79966839999999995</c:v>
                </c:pt>
                <c:pt idx="1">
                  <c:v>0.66649190000000003</c:v>
                </c:pt>
                <c:pt idx="2">
                  <c:v>0.90026200000000001</c:v>
                </c:pt>
                <c:pt idx="3">
                  <c:v>0.84072400000000003</c:v>
                </c:pt>
                <c:pt idx="4">
                  <c:v>0.78686650000000002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0.73684210000000006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0.80952380000000002</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0.86363639999999997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0.8823529</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0.59090909999999996</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0.7241379</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0.90322579999999997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0.88461540000000005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0.85294119999999995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0.91304350000000001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0.8387097</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0.80769230000000003</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0.72972970000000004</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0.52941179999999999</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0.69565220000000005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0.48275859999999998</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0.7428572</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0.6875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0.77272730000000001</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0.95833330000000005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0.89655169999999995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0.93548390000000003</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0.80645160000000005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0.92857140000000005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0.95652170000000003</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0.95454539999999999</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0.92592589999999997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0.90625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0.97058820000000001</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0.81421189999999999</c:v>
                </c:pt>
                <c:pt idx="1">
                  <c:v>0.68120769999999997</c:v>
                </c:pt>
                <c:pt idx="2">
                  <c:v>0.59540340000000003</c:v>
                </c:pt>
                <c:pt idx="3">
                  <c:v>0.60959379999999996</c:v>
                </c:pt>
                <c:pt idx="4">
                  <c:v>0.84743380000000001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0.18578810000000001</c:v>
                </c:pt>
                <c:pt idx="1">
                  <c:v>0.31879229999999997</c:v>
                </c:pt>
                <c:pt idx="2">
                  <c:v>0.37087730000000002</c:v>
                </c:pt>
                <c:pt idx="3">
                  <c:v>0.35843999999999998</c:v>
                </c:pt>
                <c:pt idx="4">
                  <c:v>0.15256620000000001</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0</c:v>
                </c:pt>
                <c:pt idx="1">
                  <c:v>0</c:v>
                </c:pt>
                <c:pt idx="2">
                  <c:v>3.3719300000000001E-2</c:v>
                </c:pt>
                <c:pt idx="3">
                  <c:v>3.1966300000000003E-2</c:v>
                </c:pt>
                <c:pt idx="4">
                  <c:v>0</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0.96167449999999999</c:v>
                </c:pt>
                <c:pt idx="1">
                  <c:v>0.92385519999999999</c:v>
                </c:pt>
                <c:pt idx="2">
                  <c:v>0.94540060000000004</c:v>
                </c:pt>
                <c:pt idx="3">
                  <c:v>0.88988719999999999</c:v>
                </c:pt>
                <c:pt idx="4">
                  <c:v>0.99999959999999999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0.93333330000000003</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0.6857143</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0.78260870000000005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0.86666670000000001</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0.84615390000000001</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0.75757580000000002</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0.82608689999999996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0.87096770000000001</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0.82608689999999996</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0.77142860000000002</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0.68421050000000005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0.69565220000000005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0.89285709999999996</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0.87096770000000001</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0.96153840000000002</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0.80555560000000004</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0.91176469999999998</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0.93333330000000003</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0.92307689999999998</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0.88571429999999995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0.86206899999999997</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0.95238100000000003</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0.84615390000000001</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0.73684210000000006</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0.93333330000000003</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0.90322579999999997</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0.92307689999999998</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0.76315789999999994</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0.85294119999999995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0.82608689999999996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0.92857140000000005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0.90625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0.93103449999999999</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0.47730499999999998</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1.5805400000000001E-2</c:v>
                </c:pt>
                <c:pt idx="1">
                  <c:v>0</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0.39316820000000002</c:v>
                </c:pt>
                <c:pt idx="1">
                  <c:v>0.40837040000000002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c:v>
                </c:pt>
                <c:pt idx="1">
                  <c:v>6.7432000000000004E-3</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2.2383900000000002E-2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0.85362389999999999</c:v>
                </c:pt>
                <c:pt idx="1">
                  <c:v>0.84939690000000001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0.95238100000000003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0.94444439999999996</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0.8947368</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0.8518519</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0.71428570000000002</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0.89655169999999995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0.77419349999999998</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0.81481479999999995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0.86363639999999997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0.76666670000000003</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0.76190480000000005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0.6086956</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0.76470590000000005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0.69565220000000005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0.79166669999999995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0.82758620000000005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0.95454539999999999</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0.8387097</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0.96296300000000001</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0.72727269999999999</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0.92857140000000005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0.90909090000000004</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0.75862070000000004</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0.94444439999999996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0.93103449999999999</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0.95454539999999999</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0.86206899999999997</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0.96296300000000001</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0.90909090000000004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0.513876</c:v>
                </c:pt>
                <c:pt idx="2">
                  <c:v>0.52608929999999998</c:v>
                </c:pt>
                <c:pt idx="3">
                  <c:v>0.54900479999999996</c:v>
                </c:pt>
                <c:pt idx="4">
                  <c:v>0.4567504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9.7894999999999996E-3</c:v>
                </c:pt>
                <c:pt idx="1">
                  <c:v>0</c:v>
                </c:pt>
                <c:pt idx="2">
                  <c:v>0</c:v>
                </c:pt>
                <c:pt idx="3">
                  <c:v>0</c:v>
                </c:pt>
                <c:pt idx="4">
                  <c:v>0</c:v>
                </c:pt>
                <c:pt idx="5">
                  <c:v>3.0511099999999999E-2</c:v>
                </c:pt>
                <c:pt idx="6">
                  <c:v>5.3064000000000002E-3</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0.34678680000000001</c:v>
                </c:pt>
                <c:pt idx="1">
                  <c:v>0.41436539999999999</c:v>
                </c:pt>
                <c:pt idx="2">
                  <c:v>0.38472000000000001</c:v>
                </c:pt>
                <c:pt idx="3">
                  <c:v>0.37727050000000001</c:v>
                </c:pt>
                <c:pt idx="4">
                  <c:v>0.40537220000000002</c:v>
                </c:pt>
                <c:pt idx="5">
                  <c:v>0.31419750000000002</c:v>
                </c:pt>
                <c:pt idx="6">
                  <c:v>0.26244889999999998</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4.7646500000000001E-2</c:v>
                </c:pt>
                <c:pt idx="1">
                  <c:v>0</c:v>
                </c:pt>
                <c:pt idx="2">
                  <c:v>0</c:v>
                </c:pt>
                <c:pt idx="3">
                  <c:v>0</c:v>
                </c:pt>
                <c:pt idx="4">
                  <c:v>8.3498199999999995E-2</c:v>
                </c:pt>
                <c:pt idx="5">
                  <c:v>0</c:v>
                </c:pt>
                <c:pt idx="6">
                  <c:v>0</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7.1758500000000003E-2</c:v>
                </c:pt>
                <c:pt idx="2">
                  <c:v>8.9190699999999998E-2</c:v>
                </c:pt>
                <c:pt idx="3">
                  <c:v>7.3724700000000004E-2</c:v>
                </c:pt>
                <c:pt idx="4">
                  <c:v>5.43791E-2</c:v>
                </c:pt>
                <c:pt idx="5">
                  <c:v>0</c:v>
                </c:pt>
                <c:pt idx="6">
                  <c:v>0</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0.69950699999999999</c:v>
                </c:pt>
                <c:pt idx="1">
                  <c:v>0.66715800000000003</c:v>
                </c:pt>
                <c:pt idx="2">
                  <c:v>0.74074450000000003</c:v>
                </c:pt>
                <c:pt idx="3">
                  <c:v>0.85117100000000001</c:v>
                </c:pt>
                <c:pt idx="4">
                  <c:v>0.71326809999999996</c:v>
                </c:pt>
                <c:pt idx="5">
                  <c:v>0.99999939999999998</c:v>
                </c:pt>
                <c:pt idx="6">
                  <c:v>0.84677919999999995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0.93103449999999999</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0.95454539999999999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0.96296300000000001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0.86363639999999997</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0.96296300000000001</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0.8947368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0.84848489999999999</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0.86363639999999997</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0.84615390000000001</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0.8518519</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0.82352939999999997</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0.84375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0.79387509999999994</c:v>
                </c:pt>
                <c:pt idx="1">
                  <c:v>0.589943</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0</c:v>
                </c:pt>
                <c:pt idx="1">
                  <c:v>0</c:v>
                </c:pt>
                <c:pt idx="2">
                  <c:v>8.2245600000000002E-2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0.2061249</c:v>
                </c:pt>
                <c:pt idx="1">
                  <c:v>0.35055979999999998</c:v>
                </c:pt>
                <c:pt idx="2">
                  <c:v>0.52523189999999997</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0</c:v>
                </c:pt>
                <c:pt idx="1">
                  <c:v>5.9497099999999997E-2</c:v>
                </c:pt>
                <c:pt idx="2">
                  <c:v>3.0761899999999998E-2</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0.99999870000000002</c:v>
                </c:pt>
                <c:pt idx="1">
                  <c:v>0.82733999999999996</c:v>
                </c:pt>
                <c:pt idx="2">
                  <c:v>0.73818510000000004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0.86363639999999997</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0.63333329999999999</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0.74074070000000003</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0.5263158</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0.8518519</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0.6875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0.70967740000000001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0.65217389999999997</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0.9473684</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0.95652170000000003</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0.92307689999999998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0.96296300000000001</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0.8947368</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0.7241379</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0.77419349999999998</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0.71428570000000002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0.86956520000000004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0.88461540000000005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0.41176469999999998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0.46153850000000002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0.80774319999999999</c:v>
                </c:pt>
                <c:pt idx="2">
                  <c:v>0.92546729999999999</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2.5647699999999999E-2</c:v>
                </c:pt>
                <c:pt idx="1">
                  <c:v>0</c:v>
                </c:pt>
                <c:pt idx="2">
                  <c:v>0</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0.38074370000000002</c:v>
                </c:pt>
                <c:pt idx="1">
                  <c:v>0.19225680000000001</c:v>
                </c:pt>
                <c:pt idx="2">
                  <c:v>7.4532699999999993E-2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8.0835799999999999E-2</c:v>
                </c:pt>
                <c:pt idx="1">
                  <c:v>0</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0.81916440000000001</c:v>
                </c:pt>
                <c:pt idx="1">
                  <c:v>0.99999959999999999</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0.69565220000000005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0.69230769999999997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0.96551719999999996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0.87878789999999996</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0.91666669999999995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0.90322579999999997</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0.87096770000000001</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0.81481479999999995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0.59090909999999996</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0.73076920000000001</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0.78947369999999994</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0.71428570000000002</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0.80952380000000002</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0.91666669999999995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0.8823529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9.6428575999999993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9.1999998000000005</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9.2580642999999991</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8.875</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0.61538459999999995</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0.3333333</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0.27777780000000002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0.66715270000000004</c:v>
                </c:pt>
                <c:pt idx="1">
                  <c:v>0.64537809999999995</c:v>
                </c:pt>
                <c:pt idx="2">
                  <c:v>0.69995010000000002</c:v>
                </c:pt>
                <c:pt idx="3">
                  <c:v>0.3204227</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0</c:v>
                </c:pt>
                <c:pt idx="2">
                  <c:v>0</c:v>
                </c:pt>
                <c:pt idx="3">
                  <c:v>0</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0.32250800000000002</c:v>
                </c:pt>
                <c:pt idx="1">
                  <c:v>0.31766810000000001</c:v>
                </c:pt>
                <c:pt idx="2">
                  <c:v>0.30004989999999998</c:v>
                </c:pt>
                <c:pt idx="3">
                  <c:v>0.51723589999999997</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0</c:v>
                </c:pt>
                <c:pt idx="1">
                  <c:v>6.5011000000000001E-3</c:v>
                </c:pt>
                <c:pt idx="2">
                  <c:v>0</c:v>
                </c:pt>
                <c:pt idx="3">
                  <c:v>0</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1.03394E-2</c:v>
                </c:pt>
                <c:pt idx="1">
                  <c:v>3.0452699999999999E-2</c:v>
                </c:pt>
                <c:pt idx="2">
                  <c:v>0</c:v>
                </c:pt>
                <c:pt idx="3">
                  <c:v>0.16234129999999999</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0.94115320000000002</c:v>
                </c:pt>
                <c:pt idx="1">
                  <c:v>0.87136789999999997</c:v>
                </c:pt>
                <c:pt idx="2">
                  <c:v>0.8680871</c:v>
                </c:pt>
                <c:pt idx="3">
                  <c:v>0.78649590000000003</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0.55314169999999996</c:v>
                </c:pt>
                <c:pt idx="1">
                  <c:v>0.50400650000000002</c:v>
                </c:pt>
                <c:pt idx="2">
                  <c:v>0.71016670000000004</c:v>
                </c:pt>
                <c:pt idx="3">
                  <c:v>0.40500829999999999</c:v>
                </c:pt>
                <c:pt idx="4">
                  <c:v>0.33113599999999999</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0</c:v>
                </c:pt>
                <c:pt idx="1">
                  <c:v>4.2757999999999997E-3</c:v>
                </c:pt>
                <c:pt idx="2">
                  <c:v>1.7466200000000001E-2</c:v>
                </c:pt>
                <c:pt idx="3">
                  <c:v>0</c:v>
                </c:pt>
                <c:pt idx="4">
                  <c:v>0</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0.37492399999999998</c:v>
                </c:pt>
                <c:pt idx="1">
                  <c:v>0.39484439999999998</c:v>
                </c:pt>
                <c:pt idx="2">
                  <c:v>0.27236709999999997</c:v>
                </c:pt>
                <c:pt idx="3">
                  <c:v>0.40035549999999998</c:v>
                </c:pt>
                <c:pt idx="4">
                  <c:v>0.44856679999999999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0</c:v>
                </c:pt>
                <c:pt idx="1">
                  <c:v>0</c:v>
                </c:pt>
                <c:pt idx="2">
                  <c:v>0</c:v>
                </c:pt>
                <c:pt idx="3">
                  <c:v>6.6211199999999998E-2</c:v>
                </c:pt>
                <c:pt idx="4">
                  <c:v>0</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7.1934300000000007E-2</c:v>
                </c:pt>
                <c:pt idx="1">
                  <c:v>9.6873299999999996E-2</c:v>
                </c:pt>
                <c:pt idx="2">
                  <c:v>0</c:v>
                </c:pt>
                <c:pt idx="3">
                  <c:v>0.12842500000000001</c:v>
                </c:pt>
                <c:pt idx="4">
                  <c:v>0.2202972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0.81418100000000004</c:v>
                </c:pt>
                <c:pt idx="1">
                  <c:v>0.70527070000000003</c:v>
                </c:pt>
                <c:pt idx="2">
                  <c:v>0.90080640000000001</c:v>
                </c:pt>
                <c:pt idx="3">
                  <c:v>0.62393220000000005</c:v>
                </c:pt>
                <c:pt idx="4">
                  <c:v>0.52186750000000004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Liverpool Women's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24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64</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38</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085461039"/>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238921983"/>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307628299"/>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04058387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8996039"/>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716805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3717967"/>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0114886"/>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369811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4931840"/>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4647509"/>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8272273"/>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3244612"/>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0409598"/>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6622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049548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9727759"/>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29409409"/>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4195053"/>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1988178"/>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4059983057"/>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725999804"/>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822538477"/>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304412835"/>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847845965"/>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421383081"/>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75988740"/>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789402345"/>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026820259"/>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816749910"/>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421606561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92949114"/>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186283711"/>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30239385"/>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17898573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991437368"/>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269064168"/>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231972090"/>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714020287"/>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216967819"/>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473982666"/>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504586496"/>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4260026260"/>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704250223"/>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8929529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619952363"/>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631753043"/>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170887083"/>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02300160"/>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4171875350"/>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727031732"/>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4155491116"/>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670601685"/>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500462557"/>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380736568"/>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81344323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45570806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515514568"/>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030679100"/>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968490904"/>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767037711"/>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564008014"/>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7303883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5210081"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Liverpool Women's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762013751"/>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682327162"/>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525848914"/>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498386208"/>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998558" y="622300"/>
            <a:ext cx="3280065"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Liverpool Women's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63594386"/>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14601983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702612539"/>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000637670"/>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040359125"/>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686235148"/>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693629413"/>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99712899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5735340"/>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132780764"/>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50319704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226496755"/>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04414661"/>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999829942"/>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17934766"/>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349757389"/>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798565904"/>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74253309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452124073"/>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668684165"/>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140645213"/>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07116168"/>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487363179"/>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411227381"/>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404708804"/>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307454640"/>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510775768"/>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677063613"/>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195653"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Liverpool Women's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3984983873"/>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679248476"/>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240966524"/>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12131922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408806252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16621254"/>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806853904"/>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78178024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42431721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043065171"/>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236743220"/>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42362782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359015498"/>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250471843"/>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400141366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874609737"/>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841859126"/>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302717547"/>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652067504"/>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388063325"/>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566269202"/>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10880929"/>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86839505"/>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21294754"/>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653550506"/>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823282012"/>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5829906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552416456"/>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353650332"/>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238600037"/>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19295708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44039072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77360689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103901096"/>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740123574"/>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20300445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9496481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55377962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4835250"/>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3947546"/>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9939071"/>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2671419"/>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646387"/>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9270979"/>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4409842"/>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435085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5786692"/>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754225137"/>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425965"/>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112463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7897230"/>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7089464"/>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9439759"/>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0680735"/>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818913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976308"/>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17841"/>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9883466"/>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609047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198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2591333"/>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9105913"/>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4380790"/>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9923483"/>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9142071"/>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205760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04821972"/>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8420609"/>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9330002"/>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4542953"/>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854233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1189257"/>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65299096"/>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0955802"/>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547793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114172"/>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0869687"/>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976905"/>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0054246"/>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930078"/>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288107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184139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830261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6436447"/>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5246541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2103517"/>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210599"/>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935749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2802407"/>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2183909"/>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947195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2370114"/>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4045518"/>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4286575"/>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7326012"/>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42852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9499166"/>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7618451"/>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2218926"/>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7881944"/>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6726271"/>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0042607"/>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4142104"/>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9181072"/>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4657313"/>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911359"/>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0588353"/>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2813692"/>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1639450"/>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867766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8592885"/>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424899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997960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1907329"/>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67514097"/>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3417924"/>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75760441"/>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1153723"/>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2310588"/>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5603088"/>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175616"/>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3214966"/>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724813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554400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2705916"/>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8026393"/>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723899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6098757"/>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05538469"/>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297971"/>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519393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4353238"/>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0006245"/>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8599204"/>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7903042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6399701"/>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93189671"/>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1543165"/>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052581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3876422"/>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8694681"/>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7631470"/>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4281788"/>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7519544"/>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22028912"/>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929717"/>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6786081"/>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3035633"/>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795931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5711455"/>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17919662"/>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6613034"/>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202666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4554894"/>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523789"/>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869262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1489107"/>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577734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6056886"/>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654576"/>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998558" y="622300"/>
            <a:ext cx="3280065" cy="276999"/>
          </a:xfrm>
          <a:prstGeom prst="rect">
            <a:avLst/>
          </a:prstGeom>
          <a:noFill/>
        </p:spPr>
        <p:txBody>
          <a:bodyPr wrap="none" rtlCol="0">
            <a:spAutoFit/>
          </a:bodyPr>
          <a:lstStyle/>
          <a:p>
            <a:pPr algn="r"/>
            <a:r>
              <a:rPr lang="en-GB" sz="1200" b="1" noProof="0">
                <a:solidFill>
                  <a:srgbClr val="336E9F"/>
                </a:solidFill>
                <a:latin typeface="Arial"/>
                <a:cs typeface="Arial"/>
              </a:rPr>
              <a:t>Liverpool Women's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23869</Words>
  <Application>Microsoft Office PowerPoint</Application>
  <PresentationFormat>Custom</PresentationFormat>
  <Paragraphs>6463</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