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5.1315199999999998E-2</c:v>
                </c:pt>
                <c:pt idx="1">
                  <c:v>5.3394299999999999E-2</c:v>
                </c:pt>
                <c:pt idx="2">
                  <c:v>4.9754399999999997E-2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6.9541000000000006E-2</c:v>
                </c:pt>
                <c:pt idx="1">
                  <c:v>0.1020363</c:v>
                </c:pt>
                <c:pt idx="2">
                  <c:v>4.5056199999999998E-2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5.1466900000000003E-2</c:v>
                </c:pt>
                <c:pt idx="1">
                  <c:v>5.8351800000000002E-2</c:v>
                </c:pt>
                <c:pt idx="2">
                  <c:v>2.1124500000000001E-2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0.95939600000000003</c:v>
                </c:pt>
                <c:pt idx="1">
                  <c:v>0.85764249999999997</c:v>
                </c:pt>
                <c:pt idx="2">
                  <c:v>0.95981660000000002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2.6842100000000001E-2</c:v>
                </c:pt>
                <c:pt idx="1">
                  <c:v>8.0257599999999998E-2</c:v>
                </c:pt>
                <c:pt idx="2">
                  <c:v>0.31481700000000001</c:v>
                </c:pt>
                <c:pt idx="3">
                  <c:v>1.35012E-2</c:v>
                </c:pt>
                <c:pt idx="4">
                  <c:v>5.1471900000000001E-2</c:v>
                </c:pt>
                <c:pt idx="5">
                  <c:v>7.6135900000000006E-2</c:v>
                </c:pt>
                <c:pt idx="6">
                  <c:v>1.37503E-2</c:v>
                </c:pt>
                <c:pt idx="7">
                  <c:v>0.1972313</c:v>
                </c:pt>
                <c:pt idx="8">
                  <c:v>6.6171499999999994E-2</c:v>
                </c:pt>
                <c:pt idx="9">
                  <c:v>6.6400899999999999E-2</c:v>
                </c:pt>
                <c:pt idx="10">
                  <c:v>0.1052071</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7.2137400000000004E-2</c:v>
                </c:pt>
                <c:pt idx="1">
                  <c:v>0.14910039999999999</c:v>
                </c:pt>
                <c:pt idx="2">
                  <c:v>0.11067920000000001</c:v>
                </c:pt>
                <c:pt idx="3">
                  <c:v>0.2031451</c:v>
                </c:pt>
                <c:pt idx="4">
                  <c:v>0.28577160000000001</c:v>
                </c:pt>
                <c:pt idx="5">
                  <c:v>8.1494700000000003E-2</c:v>
                </c:pt>
                <c:pt idx="6">
                  <c:v>0.16199</c:v>
                </c:pt>
                <c:pt idx="7">
                  <c:v>0.1233832</c:v>
                </c:pt>
                <c:pt idx="8">
                  <c:v>0.21713009999999999</c:v>
                </c:pt>
                <c:pt idx="9">
                  <c:v>0.30825170000000002</c:v>
                </c:pt>
                <c:pt idx="10">
                  <c:v>0.1854867</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6.1923899999999997E-2</c:v>
                </c:pt>
                <c:pt idx="1">
                  <c:v>1.7788499999999999E-2</c:v>
                </c:pt>
                <c:pt idx="2">
                  <c:v>3.07944E-2</c:v>
                </c:pt>
                <c:pt idx="3">
                  <c:v>0.1141006</c:v>
                </c:pt>
                <c:pt idx="4">
                  <c:v>2.2586599999999998E-2</c:v>
                </c:pt>
                <c:pt idx="5">
                  <c:v>5.1159200000000002E-2</c:v>
                </c:pt>
                <c:pt idx="6">
                  <c:v>3.68432E-2</c:v>
                </c:pt>
                <c:pt idx="7">
                  <c:v>2.6429299999999999E-2</c:v>
                </c:pt>
                <c:pt idx="8">
                  <c:v>8.5219600000000006E-2</c:v>
                </c:pt>
                <c:pt idx="9">
                  <c:v>3.6933800000000003E-2</c:v>
                </c:pt>
                <c:pt idx="10">
                  <c:v>6.0756600000000001E-2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0.93948390000000004</c:v>
                </c:pt>
                <c:pt idx="1">
                  <c:v>0.880888</c:v>
                </c:pt>
                <c:pt idx="2">
                  <c:v>0.95520349999999998</c:v>
                </c:pt>
                <c:pt idx="3">
                  <c:v>0.79005809999999999</c:v>
                </c:pt>
                <c:pt idx="4">
                  <c:v>0.8846077</c:v>
                </c:pt>
                <c:pt idx="5">
                  <c:v>0.91566029999999998</c:v>
                </c:pt>
                <c:pt idx="6">
                  <c:v>0.89236879999999996</c:v>
                </c:pt>
                <c:pt idx="7">
                  <c:v>0.82259409999999999</c:v>
                </c:pt>
                <c:pt idx="8">
                  <c:v>0.7264893</c:v>
                </c:pt>
                <c:pt idx="9">
                  <c:v>0.92529309999999998</c:v>
                </c:pt>
                <c:pt idx="10">
                  <c:v>0.84983180000000003</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0.13960020000000001</c:v>
                </c:pt>
                <c:pt idx="1">
                  <c:v>8.3721100000000007E-2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9.0923000000000004E-2</c:v>
                </c:pt>
                <c:pt idx="1">
                  <c:v>0.1013095</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7.0119100000000004E-2</c:v>
                </c:pt>
                <c:pt idx="1">
                  <c:v>0.1021473</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0.94568920000000001</c:v>
                </c:pt>
                <c:pt idx="1">
                  <c:v>0.81555029999999995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0.19872409999999999</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0.41583999999999999</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0.16544700000000001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9.2568137000000004</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3.69214E-2</c:v>
                </c:pt>
                <c:pt idx="1">
                  <c:v>6.0978999999999998E-2</c:v>
                </c:pt>
                <c:pt idx="2">
                  <c:v>0.12703100000000001</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6.4765699999999995E-2</c:v>
                </c:pt>
                <c:pt idx="1">
                  <c:v>7.8892500000000004E-2</c:v>
                </c:pt>
                <c:pt idx="2">
                  <c:v>0.2166227</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3.3052400000000003E-2</c:v>
                </c:pt>
                <c:pt idx="1">
                  <c:v>3.1848300000000003E-2</c:v>
                </c:pt>
                <c:pt idx="2">
                  <c:v>0.1637217</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0.91177209999999997</c:v>
                </c:pt>
                <c:pt idx="1">
                  <c:v>0.92928949999999999</c:v>
                </c:pt>
                <c:pt idx="2">
                  <c:v>0.55431470000000005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8.1295800000000001E-2</c:v>
                </c:pt>
                <c:pt idx="1">
                  <c:v>0.15158250000000001</c:v>
                </c:pt>
                <c:pt idx="2">
                  <c:v>9.9668900000000005E-2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0.18237049999999999</c:v>
                </c:pt>
                <c:pt idx="1">
                  <c:v>0.11229069999999999</c:v>
                </c:pt>
                <c:pt idx="2">
                  <c:v>0.11248279999999999</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0.14329</c:v>
                </c:pt>
                <c:pt idx="1">
                  <c:v>5.0181700000000003E-2</c:v>
                </c:pt>
                <c:pt idx="2">
                  <c:v>8.2706699999999994E-2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0.4778733</c:v>
                </c:pt>
                <c:pt idx="1">
                  <c:v>0.86737819999999999</c:v>
                </c:pt>
                <c:pt idx="2">
                  <c:v>0.68877350000000004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0.14549419999999999</c:v>
                </c:pt>
                <c:pt idx="1">
                  <c:v>9.0908799999999998E-2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0.13374530000000001</c:v>
                </c:pt>
                <c:pt idx="1">
                  <c:v>0.25599899999999998</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0.10486379999999999</c:v>
                </c:pt>
                <c:pt idx="1">
                  <c:v>0.3525645</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0.48136380000000001</c:v>
                </c:pt>
                <c:pt idx="1">
                  <c:v>0.57290509999999994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4.7837600000000001E-2</c:v>
                </c:pt>
                <c:pt idx="1">
                  <c:v>0.13969680000000001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0.13410630000000001</c:v>
                </c:pt>
                <c:pt idx="1">
                  <c:v>0.16915189999999999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0.11716169999999999</c:v>
                </c:pt>
                <c:pt idx="1">
                  <c:v>8.3590800000000007E-2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0.72249669999999999</c:v>
                </c:pt>
                <c:pt idx="1">
                  <c:v>0.5683146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0.86234820000000001</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0.82905980000000001</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0.80952380000000002</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0.84894259999999999</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0.87449399999999999</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0.86580089999999998</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0.84981689999999999</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0.89329270000000005</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0.93379789999999996</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0.94915249999999995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0.93636359999999996</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0.9425287</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0.9392971</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0.1371135</c:v>
                </c:pt>
                <c:pt idx="1">
                  <c:v>0.2556525</c:v>
                </c:pt>
                <c:pt idx="2">
                  <c:v>0.1231175</c:v>
                </c:pt>
                <c:pt idx="3">
                  <c:v>0.1328667</c:v>
                </c:pt>
                <c:pt idx="4">
                  <c:v>6.1086599999999998E-2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8.7964100000000003E-2</c:v>
                </c:pt>
                <c:pt idx="1">
                  <c:v>9.2437599999999995E-2</c:v>
                </c:pt>
                <c:pt idx="2">
                  <c:v>8.6023500000000003E-2</c:v>
                </c:pt>
                <c:pt idx="3">
                  <c:v>7.1303800000000001E-2</c:v>
                </c:pt>
                <c:pt idx="4">
                  <c:v>8.7850700000000004E-2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6.2232000000000003E-2</c:v>
                </c:pt>
                <c:pt idx="1">
                  <c:v>6.5450099999999997E-2</c:v>
                </c:pt>
                <c:pt idx="2">
                  <c:v>8.8123699999999999E-2</c:v>
                </c:pt>
                <c:pt idx="3">
                  <c:v>5.6768699999999998E-2</c:v>
                </c:pt>
                <c:pt idx="4">
                  <c:v>6.0043699999999998E-2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0.84232649999999998</c:v>
                </c:pt>
                <c:pt idx="1">
                  <c:v>0.8265036</c:v>
                </c:pt>
                <c:pt idx="2">
                  <c:v>0.8266521</c:v>
                </c:pt>
                <c:pt idx="3">
                  <c:v>0.89078000000000002</c:v>
                </c:pt>
                <c:pt idx="4">
                  <c:v>0.90636499999999998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0.81889769999999995</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0.8245614</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0.83333330000000005</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0.80952380000000002</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0.61538459999999995</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0.71232879999999998</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0.66883119999999996</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0.66666669999999995</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0.81681680000000001</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0.84014869999999997</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0.8301887</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0.86451610000000001</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0.80909089999999995</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0.82222220000000001</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0.80228140000000003</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0.84415580000000001</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0.82451249999999998</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0.79310349999999996</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0.83969470000000002</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0.90283400000000003</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0.87074830000000003</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0.84821429999999998</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0.95695359999999996</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0.97177420000000003</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0.97890290000000002</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0.95652170000000003</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0.95757570000000003</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0.8327869</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0.86075950000000001</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0.85507239999999995</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0.84545459999999995</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0.97552450000000002</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0.97816590000000003</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0.95217390000000002</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0.97090909999999997</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0.95886079999999996</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0.88043479999999996</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0.90134530000000002</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0.8818182</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0.85767789999999999</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0.84879729999999998</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0.95583589999999996</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0.94208499999999995</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0.95219120000000002</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0.96357610000000005</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0.95389049999999997</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2.9425099999999999E-2</c:v>
                </c:pt>
                <c:pt idx="1">
                  <c:v>3.9666100000000003E-2</c:v>
                </c:pt>
                <c:pt idx="2">
                  <c:v>6.3949400000000003E-2</c:v>
                </c:pt>
                <c:pt idx="3">
                  <c:v>8.2257300000000005E-2</c:v>
                </c:pt>
                <c:pt idx="4">
                  <c:v>2.7997999999999999E-2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5.6757599999999998E-2</c:v>
                </c:pt>
                <c:pt idx="1">
                  <c:v>7.9080300000000006E-2</c:v>
                </c:pt>
                <c:pt idx="2">
                  <c:v>0.118398</c:v>
                </c:pt>
                <c:pt idx="3">
                  <c:v>9.0823299999999996E-2</c:v>
                </c:pt>
                <c:pt idx="4">
                  <c:v>4.8659599999999997E-2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2.0122399999999999E-2</c:v>
                </c:pt>
                <c:pt idx="1">
                  <c:v>8.0711099999999994E-2</c:v>
                </c:pt>
                <c:pt idx="2">
                  <c:v>0.1053596</c:v>
                </c:pt>
                <c:pt idx="3">
                  <c:v>6.5003400000000003E-2</c:v>
                </c:pt>
                <c:pt idx="4">
                  <c:v>2.9408E-2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0.94053050000000005</c:v>
                </c:pt>
                <c:pt idx="1">
                  <c:v>0.89211969999999996</c:v>
                </c:pt>
                <c:pt idx="2">
                  <c:v>0.84503070000000002</c:v>
                </c:pt>
                <c:pt idx="3">
                  <c:v>0.84545870000000001</c:v>
                </c:pt>
                <c:pt idx="4">
                  <c:v>0.95674599999999999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0.83728809999999998</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0.87551869999999998</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0.86919829999999998</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0.90559440000000002</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0.90506330000000002</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0.90361449999999999</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0.91143909999999995</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0.90909090000000004</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0.92233010000000004</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0.89779010000000004</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0.77027029999999996</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0.78656130000000002</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0.79757080000000002</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0.7874565</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0.7987805</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0.64516130000000005</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0.67500000000000004</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0.65174129999999997</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0.78388279999999999</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0.84583339999999996</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0.86403509999999994</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0.87003609999999998</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0.86520370000000002</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0.84923079999999995</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0.87313430000000003</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0.88505739999999999</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0.86184210000000006</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0.82303369999999998</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0.85350320000000002</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0.86100390000000004</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0.88047810000000004</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0.89491529999999997</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0.89306359999999996</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0.57432430000000001</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0.56164380000000003</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0.60544220000000004</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0.66857140000000004</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0.69473680000000004</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0.82926829999999996</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0.80898870000000001</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0.84790869999999996</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0.82565789999999994</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0.85515319999999995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0.92244899999999996</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0.88888889999999998</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0.93665160000000003</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0.9379845</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0.92358799999999996</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0.14553749999999999</c:v>
                </c:pt>
                <c:pt idx="1">
                  <c:v>8.7815400000000002E-2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0.13370389999999999</c:v>
                </c:pt>
                <c:pt idx="1">
                  <c:v>0.1278657</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9.2363000000000001E-2</c:v>
                </c:pt>
                <c:pt idx="1">
                  <c:v>0.1469955</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0.80999790000000005</c:v>
                </c:pt>
                <c:pt idx="1">
                  <c:v>0.7515039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0.98591549999999994</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0.99350649999999996</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0.99479169999999995</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0.92737429999999998</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0.92156859999999996</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0.96511630000000004</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0.97802199999999995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0.96860990000000002</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0.73170729999999995</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0.68902439999999998</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0.68987339999999997</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0.78804350000000001</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0.69780220000000004</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0.82464459999999995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0.79640719999999998</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0.83229819999999999</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0.84126990000000001</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0.81720429999999999</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0.79904310000000001</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0.78571429999999998</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0.74193549999999997</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0.75789479999999998</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0.67441859999999998</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0.75675680000000001</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0.79136689999999998</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0.78658539999999999</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0.80952380000000002</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0.88625589999999999</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0.83040930000000002</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0.87037039999999999</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0.84736840000000002</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0.87046630000000003</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0.9357143</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0.94672129999999999</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0.92165900000000001</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0.953125</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0.93869729999999996</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0.8198529</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0.83549790000000002</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0.8761468</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0.83141759999999998</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0.81632660000000001</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0.92270529999999995</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0.88690480000000005</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0.91823900000000003</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0.93650789999999995</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0.9473684</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0.12464119999999999</c:v>
                </c:pt>
                <c:pt idx="1">
                  <c:v>0.13709370000000001</c:v>
                </c:pt>
                <c:pt idx="2">
                  <c:v>9.6478300000000003E-2</c:v>
                </c:pt>
                <c:pt idx="3">
                  <c:v>5.6355000000000002E-2</c:v>
                </c:pt>
                <c:pt idx="4">
                  <c:v>7.50054E-2</c:v>
                </c:pt>
                <c:pt idx="5">
                  <c:v>0.1353057</c:v>
                </c:pt>
                <c:pt idx="6">
                  <c:v>9.6563800000000005E-2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0.1170834</c:v>
                </c:pt>
                <c:pt idx="1">
                  <c:v>0.1356329</c:v>
                </c:pt>
                <c:pt idx="2">
                  <c:v>0.12790209999999999</c:v>
                </c:pt>
                <c:pt idx="3">
                  <c:v>0.12928890000000001</c:v>
                </c:pt>
                <c:pt idx="4">
                  <c:v>0.13769809999999999</c:v>
                </c:pt>
                <c:pt idx="5">
                  <c:v>0.1079751</c:v>
                </c:pt>
                <c:pt idx="6">
                  <c:v>9.3396400000000004E-2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0.16249820000000001</c:v>
                </c:pt>
                <c:pt idx="1">
                  <c:v>0.1146778</c:v>
                </c:pt>
                <c:pt idx="2">
                  <c:v>0.11589339999999999</c:v>
                </c:pt>
                <c:pt idx="3">
                  <c:v>0.1022489</c:v>
                </c:pt>
                <c:pt idx="4">
                  <c:v>0.21733530000000001</c:v>
                </c:pt>
                <c:pt idx="5">
                  <c:v>0.1014273</c:v>
                </c:pt>
                <c:pt idx="6">
                  <c:v>7.7793699999999993E-2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0.85531330000000005</c:v>
                </c:pt>
                <c:pt idx="1">
                  <c:v>0.79702799999999996</c:v>
                </c:pt>
                <c:pt idx="2">
                  <c:v>0.74478330000000004</c:v>
                </c:pt>
                <c:pt idx="3">
                  <c:v>0.80420320000000001</c:v>
                </c:pt>
                <c:pt idx="4">
                  <c:v>0.68753310000000001</c:v>
                </c:pt>
                <c:pt idx="5">
                  <c:v>0.86133199999999999</c:v>
                </c:pt>
                <c:pt idx="6">
                  <c:v>0.93522159999999999</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0.90610329999999994</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0.88888889999999998</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0.90062109999999995</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0.91099479999999999</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0.94270830000000005</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0.87179490000000004</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0.80392160000000001</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0.89403980000000005</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0.87861270000000002</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0.86705200000000004</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0.92201829999999996</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0.92156859999999996</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0.91570879999999999</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0.78571429999999998</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0.84615390000000001</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0.92307689999999998</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0.88461540000000005</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0.83333330000000005</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0.85416669999999995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0.86206899999999997</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0.93877549999999998</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0.80952380000000002</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0.90434780000000003</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0.89795919999999996</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0.956044</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0.96774190000000004</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0.96062990000000004</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0.85950409999999999</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0.90666670000000005</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0.921875</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0.96470590000000001</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0.88505739999999999</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0.84062499999999996</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0.83269959999999998</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0.890625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0.86710969999999998</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0.86246420000000001</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0.76923079999999999</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0.84615390000000001</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0.86206899999999997</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0.9375</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0.75409839999999995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5.4063699999999999E-2</c:v>
                </c:pt>
                <c:pt idx="1">
                  <c:v>5.7950000000000002E-2</c:v>
                </c:pt>
                <c:pt idx="2">
                  <c:v>0.26242979999999999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5.9930299999999999E-2</c:v>
                </c:pt>
                <c:pt idx="1">
                  <c:v>0.10274610000000001</c:v>
                </c:pt>
                <c:pt idx="2">
                  <c:v>0.16486339999999999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4.6189599999999997E-2</c:v>
                </c:pt>
                <c:pt idx="1">
                  <c:v>7.4937900000000002E-2</c:v>
                </c:pt>
                <c:pt idx="2">
                  <c:v>0.1092033</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0.92739729999999998</c:v>
                </c:pt>
                <c:pt idx="1">
                  <c:v>0.85242530000000005</c:v>
                </c:pt>
                <c:pt idx="2">
                  <c:v>0.72246290000000002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0.93258430000000003</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0.8677686</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0.91803279999999998</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0.94047619999999998</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0.89655169999999995</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0.59915609999999997</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0.64485979999999998</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0.62443439999999995</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0.62295080000000003</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0.6965517</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0.67931030000000003</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0.67489710000000003</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0.72199170000000001</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0.72659180000000001</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0.74153849999999999</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0.877193</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0.85789470000000001</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0.87878789999999996</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0.89545450000000004</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0.87301589999999996</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0.77054789999999995</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0.70954360000000005</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0.76371310000000003</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0.74642850000000005</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0.80317459999999996</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0.78104569999999995</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0.77380959999999999</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0.79600000000000004</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0.81016949999999999</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0.83383689999999999</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0.60135139999999998</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0.47844829999999999</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0.59863940000000004</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0.60162599999999999</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0.61739129999999998</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0.56000000000000005</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0.57664230000000005</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0.16702839999999999</c:v>
                </c:pt>
                <c:pt idx="1">
                  <c:v>9.1728799999999999E-2</c:v>
                </c:pt>
                <c:pt idx="2">
                  <c:v>4.50085E-2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9.7982399999999997E-2</c:v>
                </c:pt>
                <c:pt idx="1">
                  <c:v>6.3102400000000003E-2</c:v>
                </c:pt>
                <c:pt idx="2">
                  <c:v>2.6592600000000001E-2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6.7106700000000005E-2</c:v>
                </c:pt>
                <c:pt idx="1">
                  <c:v>3.0028900000000001E-2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0.79414940000000001</c:v>
                </c:pt>
                <c:pt idx="1">
                  <c:v>0.96971689999999999</c:v>
                </c:pt>
                <c:pt idx="2">
                  <c:v>0.99444399999999999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0.65745849999999995</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0.70899469999999998</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0.70270270000000001</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0.73705180000000003</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0.90937500000000004</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0.92509370000000002</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0.92366409999999999</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0.90697680000000003</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0.92696630000000002</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0.89556959999999997</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0.93822399999999995</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0.9375</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0.93559320000000001</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0.91304350000000001</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0.69548880000000002</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0.70925110000000002</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0.69230769999999997</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0.64092669999999996</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0.68259389999999998</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0.83060109999999998</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0.84177210000000002</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0.88157890000000005</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0.87165769999999998</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0.87046630000000003</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0.4210526</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0.39772730000000001</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0.3855422</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0.42857139999999999</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0.49019610000000002</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9.1962022999999995</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9.2209301000000004</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9.2666664000000001</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9.3003415999999994</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9.2318840000000009</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0.48823529999999998</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0.55757579999999995</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0.60377360000000002</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0.4917127</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0.53960390000000003</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2.7899799999999999E-2</c:v>
                </c:pt>
                <c:pt idx="1">
                  <c:v>3.3672300000000002E-2</c:v>
                </c:pt>
                <c:pt idx="2">
                  <c:v>4.3872399999999999E-2</c:v>
                </c:pt>
                <c:pt idx="3">
                  <c:v>0.11167390000000001</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7.9453300000000004E-2</c:v>
                </c:pt>
                <c:pt idx="1">
                  <c:v>8.3064600000000002E-2</c:v>
                </c:pt>
                <c:pt idx="2">
                  <c:v>8.0840999999999996E-2</c:v>
                </c:pt>
                <c:pt idx="3">
                  <c:v>0.13650689999999999</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7.3019899999999999E-2</c:v>
                </c:pt>
                <c:pt idx="1">
                  <c:v>0.12380289999999999</c:v>
                </c:pt>
                <c:pt idx="2">
                  <c:v>3.9626700000000001E-2</c:v>
                </c:pt>
                <c:pt idx="3">
                  <c:v>0.13920170000000001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0.89247010000000004</c:v>
                </c:pt>
                <c:pt idx="1">
                  <c:v>0.81875339999999996</c:v>
                </c:pt>
                <c:pt idx="2">
                  <c:v>0.86885230000000002</c:v>
                </c:pt>
                <c:pt idx="3">
                  <c:v>0.63260640000000001</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7.1234199999999998E-2</c:v>
                </c:pt>
                <c:pt idx="1">
                  <c:v>0.1423933</c:v>
                </c:pt>
                <c:pt idx="2">
                  <c:v>0.12340710000000001</c:v>
                </c:pt>
                <c:pt idx="3">
                  <c:v>4.3243700000000003E-2</c:v>
                </c:pt>
                <c:pt idx="4">
                  <c:v>0.1548852</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9.4436300000000001E-2</c:v>
                </c:pt>
                <c:pt idx="1">
                  <c:v>0.1186093</c:v>
                </c:pt>
                <c:pt idx="2">
                  <c:v>8.5381100000000001E-2</c:v>
                </c:pt>
                <c:pt idx="3">
                  <c:v>0.10932989999999999</c:v>
                </c:pt>
                <c:pt idx="4">
                  <c:v>0.12082089999999999</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3.8300300000000002E-2</c:v>
                </c:pt>
                <c:pt idx="1">
                  <c:v>7.5736800000000007E-2</c:v>
                </c:pt>
                <c:pt idx="2">
                  <c:v>4.3826799999999999E-2</c:v>
                </c:pt>
                <c:pt idx="3">
                  <c:v>0.211724</c:v>
                </c:pt>
                <c:pt idx="4">
                  <c:v>6.9891400000000006E-2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0.82583410000000002</c:v>
                </c:pt>
                <c:pt idx="1">
                  <c:v>0.79280349999999999</c:v>
                </c:pt>
                <c:pt idx="2">
                  <c:v>0.88142600000000004</c:v>
                </c:pt>
                <c:pt idx="3">
                  <c:v>0.71790790000000004</c:v>
                </c:pt>
                <c:pt idx="4">
                  <c:v>0.67109370000000002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Liverpool University Hospitals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363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785</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46</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590192363"/>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785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363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026462349"/>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285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167908917"/>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444771501"/>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316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363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36314609"/>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1152733"/>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85549159"/>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9414642"/>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78889220"/>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32860880"/>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7455184"/>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70707956"/>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91779151"/>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53225205"/>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08651917"/>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19711021"/>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70412731"/>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97229661"/>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68828320"/>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93145994"/>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386741132"/>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74232145"/>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619734059"/>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2321805460"/>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2384224294"/>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719348511"/>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941839898"/>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449443146"/>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1198952691"/>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3366494648"/>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1291392475"/>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373016590"/>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57%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4266564545"/>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48%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1526933122"/>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024357730"/>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3687505925"/>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2103773248"/>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159064862"/>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519042994"/>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191585382"/>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4090023231"/>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865753110"/>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949763256"/>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098532637"/>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738968784"/>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2805289908"/>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214148306"/>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2582852814"/>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004735375"/>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1111103947"/>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755054332"/>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550606620"/>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1418652903"/>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395012545"/>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691522368"/>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226942823"/>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2247344135"/>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06644029"/>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703254449"/>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45569187"/>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1648309173"/>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737453102"/>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1560525337"/>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Q03. Referral for diagnosis was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Q06. Diagnostic test staff appeared to completely have all the information they needed about the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Q07. Patient felt the length of time waiting for diagnostic test results was about right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Q08. Diagnostic test results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Q13. Patient was definitely told sensitively that they had cancer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Q14. Cancer diagnosis explained in a way the patient could completely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Q16. Patient was told they could go back later for more information about their diagnosis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Q20. Treatment options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765496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Q24. Patient was definitely able to have a discussion about their needs or concerns prior to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01993936"/>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Q28. Patient definitely got the right level of support for their overall health and well being from hospital staff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8683441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Q31. Patient had confidence and trust in all of the team looking after them during their stay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001185138"/>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Q32. Patient's family, or someone close, was definitely able to talk to a member of the team looking after the patient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5234865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Q34. Patient was always able to get help from ward staff when needed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9566931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Q37. Patient was always treated with respect and dignity while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1445673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Q38. Patient received easily understandable information about what they should or should not do after leaving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70778712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Q41_1. Beforehand patient completely had enough understandable information about surgery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56009037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Q41_3. Beforehand patient completely had enough understandable information about radiotherapy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6433196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Q42_1. Patient completely had enough understandable information about their response to surgery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3014152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Q44. Possible side effects from treatment were definitely explained in a way the patient could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89543595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Q45. Patient was always offered practical advice on dealing with any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17049033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Q47. Patient felt possible long-term side effects were definitely explained in a way they could understand in advance of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27997821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Q48. Patient was definitely able to discuss options for managing the impact of any long-term side effects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334037326"/>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Q49. Care team gave family, or someone close, all the information needed to help care for the patient at home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12690977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Q52. Patient has had a cancer care review with someone from their GP practice (excluding patients who have not had a review but were diagnosed less than or around 12 months ago)</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57%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60601486"/>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Q53. After treatment, the patient definitely could get enough emotional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48%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39240442"/>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Q54. The right amount of information and support was offered to the patient between final treatment and the follow up appointment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15415692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62001000"/>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Q59. Patient's average rating of care scored from very poor to very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165942250"/>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959944282"/>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904426684"/>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958753238"/>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1812234200"/>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198659" y="622300"/>
            <a:ext cx="4079964"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Liverpool University Hospitals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334708392"/>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869003149"/>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395512112"/>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601877981"/>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3265944568"/>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3709047511"/>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1404125020"/>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138143433"/>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3077796570"/>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787126548"/>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708479868"/>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814078766"/>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502706643"/>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2001006374"/>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472187058"/>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4068832578"/>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3084854598"/>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952900690"/>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1011045635"/>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2010565555"/>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326314875"/>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306346380"/>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3736674154"/>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005337978"/>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576525344"/>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3831749477"/>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1579093485"/>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1369852"/>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5852884"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Liverpool University Hospitals NHS Foundation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31139742"/>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4082142972"/>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3798814147"/>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1059400252"/>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2975573860"/>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424716265"/>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2385942369"/>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204951364"/>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617232778"/>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3619465750"/>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527255507"/>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954682779"/>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563967166"/>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270467600"/>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053322176"/>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27804647"/>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954573434"/>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81022069"/>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2127264887"/>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49911810"/>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468780223"/>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577006549"/>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039348462"/>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922339360"/>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463136788"/>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1396716299"/>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991721308"/>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2893688448"/>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058631105"/>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188142876"/>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014502928"/>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561975518"/>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1092357674"/>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001821992"/>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202987843"/>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4203213577"/>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60008278"/>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397143073"/>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298441"/>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66138943"/>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99626347"/>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75799423"/>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33214944"/>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0209534"/>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5577082"/>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17766412"/>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67788372"/>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4020871842"/>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40598931"/>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42915377"/>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66397620"/>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85057645"/>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88737700"/>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80232946"/>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39251734"/>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96460062"/>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61353731"/>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37812548"/>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48461900"/>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47085794"/>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18860223"/>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76672095"/>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35362426"/>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06894293"/>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40476185"/>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61248722"/>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37634005"/>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12480496"/>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15076854"/>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75150048"/>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99776197"/>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19607601"/>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48752629"/>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00174976"/>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8659251"/>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62975847"/>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00982375"/>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62381442"/>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56810763"/>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80888862"/>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57456332"/>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50552234"/>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90836758"/>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8447871"/>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77253557"/>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2139018"/>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87566541"/>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90886978"/>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3469571"/>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57177997"/>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292414"/>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4407665"/>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73003544"/>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3173712"/>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33884031"/>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95542867"/>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6037613"/>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64487580"/>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07407093"/>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81536408"/>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94291686"/>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16480079"/>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31647038"/>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37218731"/>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63843489"/>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55969697"/>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8549147"/>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40547569"/>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98170267"/>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010437"/>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36266970"/>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41211711"/>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65075495"/>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82782344"/>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10698570"/>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6869654"/>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13668550"/>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85815231"/>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6680039"/>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56765212"/>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20783482"/>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65775916"/>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10104805"/>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80670399"/>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40688058"/>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64342762"/>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66358618"/>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84471526"/>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85872818"/>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2879383"/>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79267222"/>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3037939"/>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87467493"/>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4341506"/>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63773304"/>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57050976"/>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69179829"/>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3080845"/>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51428048"/>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59692646"/>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41350618"/>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07742910"/>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07150508"/>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85317908"/>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551654"/>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00399208"/>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44348016"/>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05842405"/>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22877542"/>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83635575"/>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69006963"/>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54498064"/>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62230530"/>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05848402"/>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6700942"/>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07224056"/>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86111478"/>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20481875"/>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51873924"/>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73421693"/>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198659" y="622300"/>
            <a:ext cx="4079964" cy="276999"/>
          </a:xfrm>
          <a:prstGeom prst="rect">
            <a:avLst/>
          </a:prstGeom>
          <a:noFill/>
        </p:spPr>
        <p:txBody>
          <a:bodyPr wrap="none" rtlCol="0">
            <a:spAutoFit/>
          </a:bodyPr>
          <a:lstStyle/>
          <a:p>
            <a:pPr algn="r"/>
            <a:r>
              <a:rPr lang="en-GB" sz="1200" b="1" noProof="0">
                <a:solidFill>
                  <a:srgbClr val="336E9F"/>
                </a:solidFill>
                <a:latin typeface="Arial"/>
                <a:cs typeface="Arial"/>
              </a:rPr>
              <a:t>Liverpool University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26157</Words>
  <Application>Microsoft Office PowerPoint</Application>
  <PresentationFormat>Custom</PresentationFormat>
  <Paragraphs>6618</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2026-06-26T16:10:14Z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