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4.7401899999999997E-2</c:v>
                </c:pt>
                <c:pt idx="1">
                  <c:v>4.7468400000000001E-2</c:v>
                </c:pt>
                <c:pt idx="2">
                  <c:v>4.5404800000000002E-2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7.7367599999999995E-2</c:v>
                </c:pt>
                <c:pt idx="1">
                  <c:v>0.11388810000000001</c:v>
                </c:pt>
                <c:pt idx="2">
                  <c:v>5.3755400000000002E-2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4.7553600000000001E-2</c:v>
                </c:pt>
                <c:pt idx="1">
                  <c:v>5.2425899999999998E-2</c:v>
                </c:pt>
                <c:pt idx="2">
                  <c:v>1.6774899999999999E-2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0.88830679999999995</c:v>
                </c:pt>
                <c:pt idx="1">
                  <c:v>0.76556679999999999</c:v>
                </c:pt>
                <c:pt idx="2">
                  <c:v>0.94016239999999995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7.0975999999999999E-3</c:v>
                </c:pt>
                <c:pt idx="1">
                  <c:v>9.5181299999999996E-2</c:v>
                </c:pt>
                <c:pt idx="2">
                  <c:v>0.29452840000000002</c:v>
                </c:pt>
                <c:pt idx="3">
                  <c:v>9.2134999999999995E-3</c:v>
                </c:pt>
                <c:pt idx="4">
                  <c:v>7.4580300000000002E-2</c:v>
                </c:pt>
                <c:pt idx="5">
                  <c:v>5.4117400000000003E-2</c:v>
                </c:pt>
                <c:pt idx="6">
                  <c:v>3.0435299999999998E-2</c:v>
                </c:pt>
                <c:pt idx="7">
                  <c:v>0.1729704</c:v>
                </c:pt>
                <c:pt idx="8">
                  <c:v>6.7050600000000002E-2</c:v>
                </c:pt>
                <c:pt idx="9">
                  <c:v>9.3836000000000003E-2</c:v>
                </c:pt>
                <c:pt idx="10">
                  <c:v>0.1025148</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0.11162660000000001</c:v>
                </c:pt>
                <c:pt idx="1">
                  <c:v>0.1192529</c:v>
                </c:pt>
                <c:pt idx="2">
                  <c:v>0.15125630000000001</c:v>
                </c:pt>
                <c:pt idx="3">
                  <c:v>0.2117203</c:v>
                </c:pt>
                <c:pt idx="4">
                  <c:v>0.23955480000000001</c:v>
                </c:pt>
                <c:pt idx="5">
                  <c:v>0.1255317</c:v>
                </c:pt>
                <c:pt idx="6">
                  <c:v>0.12862000000000001</c:v>
                </c:pt>
                <c:pt idx="7">
                  <c:v>0.171905</c:v>
                </c:pt>
                <c:pt idx="8">
                  <c:v>0.21537190000000001</c:v>
                </c:pt>
                <c:pt idx="9">
                  <c:v>0.25338129999999998</c:v>
                </c:pt>
                <c:pt idx="10">
                  <c:v>0.1908714</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4.2179300000000003E-2</c:v>
                </c:pt>
                <c:pt idx="1">
                  <c:v>3.27123E-2</c:v>
                </c:pt>
                <c:pt idx="2">
                  <c:v>1.05059E-2</c:v>
                </c:pt>
                <c:pt idx="3">
                  <c:v>0.10981299999999999</c:v>
                </c:pt>
                <c:pt idx="4">
                  <c:v>4.5695E-2</c:v>
                </c:pt>
                <c:pt idx="5">
                  <c:v>2.9140699999999999E-2</c:v>
                </c:pt>
                <c:pt idx="6">
                  <c:v>5.3528300000000001E-2</c:v>
                </c:pt>
                <c:pt idx="7">
                  <c:v>2.1684E-3</c:v>
                </c:pt>
                <c:pt idx="8">
                  <c:v>8.60987E-2</c:v>
                </c:pt>
                <c:pt idx="9">
                  <c:v>6.4368900000000007E-2</c:v>
                </c:pt>
                <c:pt idx="10">
                  <c:v>5.8064200000000003E-2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0.88553919999999997</c:v>
                </c:pt>
                <c:pt idx="1">
                  <c:v>0.8718051</c:v>
                </c:pt>
                <c:pt idx="2">
                  <c:v>0.93182710000000002</c:v>
                </c:pt>
                <c:pt idx="3">
                  <c:v>0.68898809999999999</c:v>
                </c:pt>
                <c:pt idx="4">
                  <c:v>0.86346849999999997</c:v>
                </c:pt>
                <c:pt idx="5">
                  <c:v>0.82841039999999999</c:v>
                </c:pt>
                <c:pt idx="6">
                  <c:v>0.80673859999999997</c:v>
                </c:pt>
                <c:pt idx="7">
                  <c:v>0.8759226</c:v>
                </c:pt>
                <c:pt idx="8">
                  <c:v>0.63292579999999998</c:v>
                </c:pt>
                <c:pt idx="9">
                  <c:v>0.74146900000000004</c:v>
                </c:pt>
                <c:pt idx="10">
                  <c:v>0.70807710000000001</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0.1193717</c:v>
                </c:pt>
                <c:pt idx="1">
                  <c:v>8.0078700000000003E-2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0.1313802</c:v>
                </c:pt>
                <c:pt idx="1">
                  <c:v>0.1085942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4.9890499999999997E-2</c:v>
                </c:pt>
                <c:pt idx="1">
                  <c:v>9.8504999999999995E-2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0.90931499999999998</c:v>
                </c:pt>
                <c:pt idx="1">
                  <c:v>0.73093319999999995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0.18476339999999999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0.44376149999999998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0.15148619999999999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8.7641986999999997</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3.2215100000000003E-2</c:v>
                </c:pt>
                <c:pt idx="1">
                  <c:v>5.6647799999999998E-2</c:v>
                </c:pt>
                <c:pt idx="2">
                  <c:v>0.1227119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7.41782E-2</c:v>
                </c:pt>
                <c:pt idx="1">
                  <c:v>8.7554800000000002E-2</c:v>
                </c:pt>
                <c:pt idx="2">
                  <c:v>0.22526089999999999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2.8346099999999999E-2</c:v>
                </c:pt>
                <c:pt idx="1">
                  <c:v>2.7517199999999999E-2</c:v>
                </c:pt>
                <c:pt idx="2">
                  <c:v>0.15940260000000001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0.91225089999999998</c:v>
                </c:pt>
                <c:pt idx="1">
                  <c:v>0.88552909999999996</c:v>
                </c:pt>
                <c:pt idx="2">
                  <c:v>0.44506810000000002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5.1557600000000002E-2</c:v>
                </c:pt>
                <c:pt idx="1">
                  <c:v>0.13530710000000001</c:v>
                </c:pt>
                <c:pt idx="2">
                  <c:v>9.0872300000000003E-2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0.2418469</c:v>
                </c:pt>
                <c:pt idx="1">
                  <c:v>0.14484159999999999</c:v>
                </c:pt>
                <c:pt idx="2">
                  <c:v>0.13007589999999999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0.11355179999999999</c:v>
                </c:pt>
                <c:pt idx="1">
                  <c:v>3.39063E-2</c:v>
                </c:pt>
                <c:pt idx="2">
                  <c:v>7.3910199999999995E-2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0.24165490000000001</c:v>
                </c:pt>
                <c:pt idx="1">
                  <c:v>0.78069040000000001</c:v>
                </c:pt>
                <c:pt idx="2">
                  <c:v>0.5791695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0.13736000000000001</c:v>
                </c:pt>
                <c:pt idx="1">
                  <c:v>9.2910599999999996E-2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0.15001390000000001</c:v>
                </c:pt>
                <c:pt idx="1">
                  <c:v>0.25199549999999998</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9.6729499999999996E-2</c:v>
                </c:pt>
                <c:pt idx="1">
                  <c:v>0.3545663</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0.38569959999999998</c:v>
                </c:pt>
                <c:pt idx="1">
                  <c:v>0.32243149999999998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4.0028300000000003E-2</c:v>
                </c:pt>
                <c:pt idx="1">
                  <c:v>0.13651060000000001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0.14972489999999999</c:v>
                </c:pt>
                <c:pt idx="1">
                  <c:v>0.17552429999999999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0.1093524</c:v>
                </c:pt>
                <c:pt idx="1">
                  <c:v>8.0404600000000007E-2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0.52520420000000001</c:v>
                </c:pt>
                <c:pt idx="1">
                  <c:v>0.42589959999999999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0.82692310000000002</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0.82870370000000004</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0.80753140000000001</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0.79203539999999995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0.81372549999999999</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0.74556210000000001</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0.76958530000000003</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0.83257919999999996</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0.89729729999999996</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0.84472049999999999</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0.90196080000000001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0.91525420000000002</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0.89767439999999998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0.13223679999999999</c:v>
                </c:pt>
                <c:pt idx="1">
                  <c:v>0.25007659999999998</c:v>
                </c:pt>
                <c:pt idx="2">
                  <c:v>0.11753180000000001</c:v>
                </c:pt>
                <c:pt idx="3">
                  <c:v>0.12805320000000001</c:v>
                </c:pt>
                <c:pt idx="4">
                  <c:v>5.5944099999999997E-2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9.7717600000000002E-2</c:v>
                </c:pt>
                <c:pt idx="1">
                  <c:v>0.1035893</c:v>
                </c:pt>
                <c:pt idx="2">
                  <c:v>9.7195000000000004E-2</c:v>
                </c:pt>
                <c:pt idx="3">
                  <c:v>8.0930799999999997E-2</c:v>
                </c:pt>
                <c:pt idx="4">
                  <c:v>9.8135700000000006E-2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5.7355299999999998E-2</c:v>
                </c:pt>
                <c:pt idx="1">
                  <c:v>5.9874200000000002E-2</c:v>
                </c:pt>
                <c:pt idx="2">
                  <c:v>8.2538E-2</c:v>
                </c:pt>
                <c:pt idx="3">
                  <c:v>5.19552E-2</c:v>
                </c:pt>
                <c:pt idx="4">
                  <c:v>5.4901199999999997E-2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0.79680989999999996</c:v>
                </c:pt>
                <c:pt idx="1">
                  <c:v>0.70648750000000005</c:v>
                </c:pt>
                <c:pt idx="2">
                  <c:v>0.73652640000000003</c:v>
                </c:pt>
                <c:pt idx="3">
                  <c:v>0.86203790000000002</c:v>
                </c:pt>
                <c:pt idx="4">
                  <c:v>0.82501290000000005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0.72321429999999998</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0.7241379</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0.7734375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0.75630249999999999</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0.79816509999999996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0.54814819999999997</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0.5289256</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0.58181819999999995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0.61734690000000003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0.63583820000000002</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0.77868850000000001</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0.70283019999999996</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0.75384620000000002</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0.70684040000000004</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0.73758860000000004</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0.70204080000000002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0.70048310000000003</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0.72586870000000003</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0.70684040000000004</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0.71631210000000001</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0.70305680000000004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0.8041237</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0.74895400000000001</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0.79003559999999995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0.81297710000000001</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0.91826920000000001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0.91954020000000003</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0.91428569999999998</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0.74019599999999997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0.73863639999999997</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0.73755660000000001</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0.71255060000000003</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0.74561409999999995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0.91411039999999999</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0.89898990000000001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0.93023259999999997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0.94144139999999998</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0.74479169999999995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0.73456790000000005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0.72131149999999999</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0.7336066</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0.7605634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0.92951539999999999</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0.82926829999999996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0.85306119999999996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0.91752579999999995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0.90038309999999999</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2.3562900000000001E-2</c:v>
                </c:pt>
                <c:pt idx="1">
                  <c:v>3.1036000000000001E-2</c:v>
                </c:pt>
                <c:pt idx="2">
                  <c:v>5.6610899999999999E-2</c:v>
                </c:pt>
                <c:pt idx="3">
                  <c:v>7.3541800000000004E-2</c:v>
                </c:pt>
                <c:pt idx="4">
                  <c:v>2.2863000000000001E-2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6.8482000000000001E-2</c:v>
                </c:pt>
                <c:pt idx="1">
                  <c:v>9.6340499999999996E-2</c:v>
                </c:pt>
                <c:pt idx="2">
                  <c:v>0.1330751</c:v>
                </c:pt>
                <c:pt idx="3">
                  <c:v>0.1082544</c:v>
                </c:pt>
                <c:pt idx="4">
                  <c:v>5.8929599999999999E-2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1.4260200000000001E-2</c:v>
                </c:pt>
                <c:pt idx="1">
                  <c:v>7.2080900000000003E-2</c:v>
                </c:pt>
                <c:pt idx="2">
                  <c:v>9.80211E-2</c:v>
                </c:pt>
                <c:pt idx="3">
                  <c:v>5.6287799999999999E-2</c:v>
                </c:pt>
                <c:pt idx="4">
                  <c:v>2.4272999999999999E-2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0.8960555</c:v>
                </c:pt>
                <c:pt idx="1">
                  <c:v>0.8362792</c:v>
                </c:pt>
                <c:pt idx="2">
                  <c:v>0.78004189999999995</c:v>
                </c:pt>
                <c:pt idx="3">
                  <c:v>0.75730549999999996</c:v>
                </c:pt>
                <c:pt idx="4">
                  <c:v>0.96152879999999996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0.78301889999999996</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0.79444440000000005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0.78318580000000004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0.81923080000000004</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0.84232370000000001</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0.82426779999999999</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0.82380949999999997</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0.84351149999999997</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0.78896109999999997</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0.8718861</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0.68918919999999995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0.58288770000000001</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0.58723400000000003</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0.65543070000000003</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0.66269840000000002</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0.4342105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0.52717389999999997</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0.55428569999999999</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0.76616910000000005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0.76162790000000002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0.77880190000000005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0.81007750000000001</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0.81092439999999999</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0.70954360000000005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0.69902909999999996</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0.7081712</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0.72757479999999997</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0.77090910000000001</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0.7719298</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0.76923079999999999</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0.78423240000000005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0.75265020000000005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0.78947369999999994</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0.68027210000000005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0.65354330000000005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0.70967740000000001</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0.62777780000000005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0.67901239999999996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0.64593299999999998</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0.63461540000000005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0.68211920000000004</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0.68840579999999996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0.82564099999999996</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0.8323699</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0.78260870000000005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0.86178860000000002</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0.89565220000000001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0.13475409999999999</c:v>
                </c:pt>
                <c:pt idx="1">
                  <c:v>8.2323199999999999E-2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0.15527070000000001</c:v>
                </c:pt>
                <c:pt idx="1">
                  <c:v>0.1388501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8.1579600000000002E-2</c:v>
                </c:pt>
                <c:pt idx="1">
                  <c:v>0.1415033</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0.83033109999999999</c:v>
                </c:pt>
                <c:pt idx="1">
                  <c:v>0.64423870000000005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0.98901099999999997</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0.98876399999999998</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0.96721310000000005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0.98449609999999999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0.89075629999999995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0.85123970000000004</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0.92125979999999996</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0.9276316</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0.91304350000000001</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0.55208330000000005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0.54807689999999998</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0.5816327</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0.67032970000000003</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0.68041240000000003</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0.65432100000000004</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0.66355140000000001</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0.70873790000000003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0.79787240000000004</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0.69387759999999998</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0.62820509999999996</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0.63725489999999996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0.70526310000000003</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0.59036140000000004</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0.62121210000000004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0.72093019999999997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0.64197530000000003</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0.7525773</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0.72499999999999998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0.72222220000000004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0.71153840000000002</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0.78350509999999995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0.87603310000000001</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0.84848489999999999</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0.89908250000000001</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0.84426230000000002</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0.88073400000000002</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0.72272729999999996</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0.71823199999999998</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0.6113537</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0.69927539999999999</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0.72289159999999997</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0.84042559999999999</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0.77500000000000002</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0.80769230000000003</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0.91208789999999995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0.1006061</c:v>
                </c:pt>
                <c:pt idx="1">
                  <c:v>0.1072433</c:v>
                </c:pt>
                <c:pt idx="2">
                  <c:v>6.9988900000000007E-2</c:v>
                </c:pt>
                <c:pt idx="3">
                  <c:v>3.1050700000000001E-2</c:v>
                </c:pt>
                <c:pt idx="4">
                  <c:v>4.6487199999999999E-2</c:v>
                </c:pt>
                <c:pt idx="5">
                  <c:v>0.11402320000000001</c:v>
                </c:pt>
                <c:pt idx="6">
                  <c:v>7.7220800000000006E-2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0.16515360000000001</c:v>
                </c:pt>
                <c:pt idx="1">
                  <c:v>0.1953337</c:v>
                </c:pt>
                <c:pt idx="2">
                  <c:v>0.18088090000000001</c:v>
                </c:pt>
                <c:pt idx="3">
                  <c:v>0.17989759999999999</c:v>
                </c:pt>
                <c:pt idx="4">
                  <c:v>0.1947345</c:v>
                </c:pt>
                <c:pt idx="5">
                  <c:v>0.1505399</c:v>
                </c:pt>
                <c:pt idx="6">
                  <c:v>0.13208249999999999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0.13846310000000001</c:v>
                </c:pt>
                <c:pt idx="1">
                  <c:v>8.4827399999999997E-2</c:v>
                </c:pt>
                <c:pt idx="2">
                  <c:v>8.9403999999999997E-2</c:v>
                </c:pt>
                <c:pt idx="3">
                  <c:v>7.6944600000000002E-2</c:v>
                </c:pt>
                <c:pt idx="4">
                  <c:v>0.18881709999999999</c:v>
                </c:pt>
                <c:pt idx="5">
                  <c:v>8.0144900000000005E-2</c:v>
                </c:pt>
                <c:pt idx="6">
                  <c:v>5.8450599999999998E-2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0.77610809999999997</c:v>
                </c:pt>
                <c:pt idx="1">
                  <c:v>0.62351650000000003</c:v>
                </c:pt>
                <c:pt idx="2">
                  <c:v>0.69615870000000002</c:v>
                </c:pt>
                <c:pt idx="3">
                  <c:v>0.78372419999999998</c:v>
                </c:pt>
                <c:pt idx="4">
                  <c:v>0.65684940000000003</c:v>
                </c:pt>
                <c:pt idx="5">
                  <c:v>0.83663909999999997</c:v>
                </c:pt>
                <c:pt idx="6">
                  <c:v>0.87138479999999996</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0.80612240000000002</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0.81481479999999995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0.87037039999999999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0.80769230000000003</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0.77142860000000002</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0.81720429999999999</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0.76344080000000003</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0.83146070000000005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0.84403669999999997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0.87394959999999999</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0.82727269999999997</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0.72727269999999999</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0.89655169999999995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0.83673470000000005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0.86486490000000005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0.82857139999999996</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0.78571429999999998</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0.84210529999999995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0.77419349999999998</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0.70689650000000004</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0.78947369999999994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0.87272729999999998</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0.8450704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0.88095239999999997</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0.92647060000000003</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0.83552630000000006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0.78448280000000004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0.86805560000000004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0.70886079999999996</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0.68932040000000006</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0.61224489999999998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0.67549669999999995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0.70220590000000005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0.75862070000000004</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0.75675680000000001</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0.76666670000000003</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0.64516130000000005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4.97492E-2</c:v>
                </c:pt>
                <c:pt idx="1">
                  <c:v>5.2601700000000001E-2</c:v>
                </c:pt>
                <c:pt idx="2">
                  <c:v>0.26102930000000002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6.8559200000000001E-2</c:v>
                </c:pt>
                <c:pt idx="1">
                  <c:v>0.1134426</c:v>
                </c:pt>
                <c:pt idx="2">
                  <c:v>0.16766449999999999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4.1875099999999998E-2</c:v>
                </c:pt>
                <c:pt idx="1">
                  <c:v>6.9589600000000001E-2</c:v>
                </c:pt>
                <c:pt idx="2">
                  <c:v>0.1078028</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0.8870171</c:v>
                </c:pt>
                <c:pt idx="1">
                  <c:v>0.68564420000000004</c:v>
                </c:pt>
                <c:pt idx="2">
                  <c:v>0.62547819999999998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0.81944439999999996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0.82142859999999995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0.8676471</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0.79640719999999998</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0.81159420000000004</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0.52941179999999999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0.40697670000000002</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0.4306931</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0.4476987</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0.50450450000000002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0.56561090000000003</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0.4467005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0.46551730000000002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0.53237409999999996</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0.55870439999999999</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0.84393070000000003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0.79374999999999996</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0.79120880000000005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0.81696429999999998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0.86734690000000003</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0.68161430000000001</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0.60103629999999997</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0.66239320000000002</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0.62132350000000003</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0.61867700000000003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0.74137929999999996</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0.68965520000000002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0.71314739999999999</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0.70068030000000003</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0.71747209999999995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0.3540373</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0.39226519999999998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0.443299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0.41489359999999997</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0.4210526</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0.42635659999999997</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0.42519689999999999</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0.16035740000000001</c:v>
                </c:pt>
                <c:pt idx="1">
                  <c:v>8.6147399999999999E-2</c:v>
                </c:pt>
                <c:pt idx="2">
                  <c:v>4.1689799999999999E-2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0.1113243</c:v>
                </c:pt>
                <c:pt idx="1">
                  <c:v>7.4265200000000003E-2</c:v>
                </c:pt>
                <c:pt idx="2">
                  <c:v>2.9911299999999998E-2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6.0435700000000002E-2</c:v>
                </c:pt>
                <c:pt idx="1">
                  <c:v>2.44475E-2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0.65439930000000002</c:v>
                </c:pt>
                <c:pt idx="1">
                  <c:v>0.91080689999999997</c:v>
                </c:pt>
                <c:pt idx="2">
                  <c:v>0.98414590000000002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0.49006620000000001</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0.50340130000000005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0.47727269999999999</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0.50717710000000005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0.52879580000000004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0.81893000000000005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0.80676329999999996</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0.82745100000000005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0.84488450000000004</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0.89492760000000005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0.89270389999999999</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0.84422109999999995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0.82426779999999999</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0.89084509999999995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0.91634979999999999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0.58563540000000003</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0.55555560000000004</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0.50738919999999998</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0.56502240000000004</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0.56944439999999996</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0.79787240000000004</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0.70731710000000003</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0.66071429999999998</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0.7758621</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0.76724139999999996</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0.29629630000000001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0.31666670000000002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0.30555559999999998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0.24137929999999999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8.5811968000000007</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8.5219517000000007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8.3466138999999995</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8.5872478000000001</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8.7434940000000001</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0.41791050000000002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0.31932769999999999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0.3142857</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0.51515149999999998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0.47023809999999999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2.2318000000000001E-2</c:v>
                </c:pt>
                <c:pt idx="1">
                  <c:v>2.8030699999999999E-2</c:v>
                </c:pt>
                <c:pt idx="2">
                  <c:v>3.79228E-2</c:v>
                </c:pt>
                <c:pt idx="3">
                  <c:v>0.1067791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9.06169E-2</c:v>
                </c:pt>
                <c:pt idx="1">
                  <c:v>9.4347700000000007E-2</c:v>
                </c:pt>
                <c:pt idx="2">
                  <c:v>9.2740199999999995E-2</c:v>
                </c:pt>
                <c:pt idx="3">
                  <c:v>0.14629639999999999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6.7438100000000001E-2</c:v>
                </c:pt>
                <c:pt idx="1">
                  <c:v>0.1181613</c:v>
                </c:pt>
                <c:pt idx="2">
                  <c:v>3.3677100000000001E-2</c:v>
                </c:pt>
                <c:pt idx="3">
                  <c:v>0.13430700000000001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0.79779310000000003</c:v>
                </c:pt>
                <c:pt idx="1">
                  <c:v>0.77570110000000003</c:v>
                </c:pt>
                <c:pt idx="2">
                  <c:v>0.81917850000000003</c:v>
                </c:pt>
                <c:pt idx="3">
                  <c:v>0.54110809999999998</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6.6074599999999997E-2</c:v>
                </c:pt>
                <c:pt idx="1">
                  <c:v>0.1377555</c:v>
                </c:pt>
                <c:pt idx="2">
                  <c:v>0.11819440000000001</c:v>
                </c:pt>
                <c:pt idx="3">
                  <c:v>3.56181E-2</c:v>
                </c:pt>
                <c:pt idx="4">
                  <c:v>0.147095</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0.1047555</c:v>
                </c:pt>
                <c:pt idx="1">
                  <c:v>0.1278849</c:v>
                </c:pt>
                <c:pt idx="2">
                  <c:v>9.58064E-2</c:v>
                </c:pt>
                <c:pt idx="3">
                  <c:v>0.124581</c:v>
                </c:pt>
                <c:pt idx="4">
                  <c:v>0.1364012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3.3140700000000002E-2</c:v>
                </c:pt>
                <c:pt idx="1">
                  <c:v>7.1098999999999996E-2</c:v>
                </c:pt>
                <c:pt idx="2">
                  <c:v>3.8614099999999998E-2</c:v>
                </c:pt>
                <c:pt idx="3">
                  <c:v>0.20409840000000001</c:v>
                </c:pt>
                <c:pt idx="4">
                  <c:v>6.2101200000000002E-2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0.7152077</c:v>
                </c:pt>
                <c:pt idx="1">
                  <c:v>0.61606240000000001</c:v>
                </c:pt>
                <c:pt idx="2">
                  <c:v>0.86552209999999996</c:v>
                </c:pt>
                <c:pt idx="3">
                  <c:v>0.54225409999999996</c:v>
                </c:pt>
                <c:pt idx="4">
                  <c:v>0.49998710000000002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Lewisham and Greenwich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285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732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39</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44184229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804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732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75611201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314961586"/>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282962688"/>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181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9494064"/>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723981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2572871"/>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3942209"/>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1382515"/>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139294"/>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1674935"/>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4897113"/>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2798457"/>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5213874"/>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026565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732759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0764953"/>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360560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3828692"/>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0183283"/>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356160377"/>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508235233"/>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00530942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692901675"/>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687692483"/>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33986568"/>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4243253613"/>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84410955"/>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510150344"/>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849106477"/>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987779025"/>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72553714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650402551"/>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109644432"/>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dirty="0">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dirty="0">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418311785"/>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23903632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319000262"/>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537240533"/>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517740402"/>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4256468202"/>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586138206"/>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939411428"/>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395095067"/>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30105620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735213057"/>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208826287"/>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029741683"/>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040366773"/>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99611947"/>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955969697"/>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247366498"/>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1901439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02519283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703634520"/>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506297649"/>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611082446"/>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258945967"/>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54867045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950198730"/>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349596539"/>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89375345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49605847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840226032"/>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4892686"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Lewisham and Greenwich NHS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608782252"/>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477034804"/>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72348860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877847629"/>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407323" y="622300"/>
            <a:ext cx="287130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Lewisham and Greenwich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580966224"/>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45123867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543812519"/>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60279747"/>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23072191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18898901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4087788942"/>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5732138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416505651"/>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189833629"/>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390598575"/>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737909110"/>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794066908"/>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356068526"/>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71481902"/>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19926701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906241398"/>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686933436"/>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167422138"/>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980345832"/>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81986592"/>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209368364"/>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62068193"/>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4097805190"/>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54149277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0478339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887339499"/>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616791298"/>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014671872"/>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Q42_4. Patient completely had enough understandable information about their response to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813517993"/>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7622066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884227405"/>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952725332"/>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25944541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271244542"/>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724659652"/>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949362447"/>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747949252"/>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887222325"/>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989876282"/>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158855244"/>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140826501"/>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32952336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4218431168"/>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589326197"/>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93546145"/>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29764194"/>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4631865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33712349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01596878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965465815"/>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83695814"/>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201728730"/>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43403006"/>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13746621"/>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76012378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878111852"/>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4113504140"/>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572267650"/>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424488584"/>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676227921"/>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60791477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697183716"/>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23519800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605411622"/>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93223848"/>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935867959"/>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3257333"/>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2532433"/>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707500"/>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0539893"/>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2890433"/>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299507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849093"/>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5940309"/>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473643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214461310"/>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7145070"/>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8711146"/>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7065536"/>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5776966"/>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540567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0419207"/>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6437362"/>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8579721"/>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3633087"/>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1492308"/>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1397637"/>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3807508"/>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2764039"/>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8525805"/>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640917"/>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3818176"/>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5475867"/>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176578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1838919"/>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7305111"/>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8467955"/>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6840649"/>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0534824"/>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6773249"/>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996015"/>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7521981"/>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0293241"/>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49322"/>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9737784"/>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9699762"/>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4644259"/>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7653688"/>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3047451"/>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6212661"/>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5028871"/>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567523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236767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514396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02402"/>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0140412"/>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530987"/>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494329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545116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27055329"/>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56541600"/>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5528620"/>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5553218"/>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2001808"/>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41638166"/>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6366002"/>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8831850"/>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7427091"/>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61124"/>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4695206"/>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9268724"/>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5978908"/>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13677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844808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7340435"/>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1195893"/>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0054339"/>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4973073"/>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9988120"/>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5420493"/>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1235847"/>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7764547"/>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5238381"/>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6064060"/>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5171713"/>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8052570"/>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2746966"/>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4646090"/>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979197"/>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6589798"/>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0648013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69457935"/>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718277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7775592"/>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243749"/>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506522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1282617"/>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0781339"/>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110979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330216"/>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6939291"/>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203296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2035710"/>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6318202"/>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954317"/>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441559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568681"/>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2896650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60933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7613227"/>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355390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149600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2381750"/>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7414958"/>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8672390"/>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9489675"/>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685489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5508391"/>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836502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9649756"/>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472588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307504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719282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5521126"/>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845824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169816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9376604"/>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8889815"/>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407323" y="622300"/>
            <a:ext cx="2871300" cy="276999"/>
          </a:xfrm>
          <a:prstGeom prst="rect">
            <a:avLst/>
          </a:prstGeom>
          <a:noFill/>
        </p:spPr>
        <p:txBody>
          <a:bodyPr wrap="none" rtlCol="0">
            <a:spAutoFit/>
          </a:bodyPr>
          <a:lstStyle/>
          <a:p>
            <a:pPr algn="r"/>
            <a:r>
              <a:rPr lang="en-GB" sz="1200" b="1" noProof="0">
                <a:solidFill>
                  <a:srgbClr val="336E9F"/>
                </a:solidFill>
                <a:latin typeface="Arial"/>
                <a:cs typeface="Arial"/>
              </a:rPr>
              <a:t>Lewisham and Greenwich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25665</Words>
  <Application>Microsoft Office PowerPoint</Application>
  <PresentationFormat>Custom</PresentationFormat>
  <Paragraphs>6524</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