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6.2641100000000005E-2</c:v>
                </c:pt>
                <c:pt idx="1">
                  <c:v>6.8696999999999994E-2</c:v>
                </c:pt>
                <c:pt idx="2">
                  <c:v>6.1009599999999997E-2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4.6889300000000002E-2</c:v>
                </c:pt>
                <c:pt idx="1">
                  <c:v>7.1430800000000003E-2</c:v>
                </c:pt>
                <c:pt idx="2">
                  <c:v>2.2546E-2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6.2792799999999996E-2</c:v>
                </c:pt>
                <c:pt idx="1">
                  <c:v>7.3654600000000001E-2</c:v>
                </c:pt>
                <c:pt idx="2">
                  <c:v>3.2379699999999997E-2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0.93539890000000003</c:v>
                </c:pt>
                <c:pt idx="1">
                  <c:v>0.86583370000000004</c:v>
                </c:pt>
                <c:pt idx="2">
                  <c:v>0.96060480000000004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4.2853200000000001E-2</c:v>
                </c:pt>
                <c:pt idx="1">
                  <c:v>0.12413689999999999</c:v>
                </c:pt>
                <c:pt idx="2">
                  <c:v>0.34798230000000002</c:v>
                </c:pt>
                <c:pt idx="3">
                  <c:v>7.1091500000000002E-2</c:v>
                </c:pt>
                <c:pt idx="4">
                  <c:v>0.14652419999999999</c:v>
                </c:pt>
                <c:pt idx="5">
                  <c:v>9.4156400000000001E-2</c:v>
                </c:pt>
                <c:pt idx="6">
                  <c:v>6.1422900000000002E-2</c:v>
                </c:pt>
                <c:pt idx="7">
                  <c:v>0.2335769</c:v>
                </c:pt>
                <c:pt idx="8">
                  <c:v>0.1284787</c:v>
                </c:pt>
                <c:pt idx="9">
                  <c:v>0.169823</c:v>
                </c:pt>
                <c:pt idx="10">
                  <c:v>0.11284470000000001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4.01153E-2</c:v>
                </c:pt>
                <c:pt idx="1">
                  <c:v>6.1341899999999998E-2</c:v>
                </c:pt>
                <c:pt idx="2">
                  <c:v>4.4348600000000002E-2</c:v>
                </c:pt>
                <c:pt idx="3">
                  <c:v>8.7964399999999998E-2</c:v>
                </c:pt>
                <c:pt idx="4">
                  <c:v>9.5666899999999999E-2</c:v>
                </c:pt>
                <c:pt idx="5">
                  <c:v>4.5453599999999997E-2</c:v>
                </c:pt>
                <c:pt idx="6">
                  <c:v>6.6644800000000004E-2</c:v>
                </c:pt>
                <c:pt idx="7">
                  <c:v>5.0692000000000001E-2</c:v>
                </c:pt>
                <c:pt idx="8">
                  <c:v>9.2515700000000006E-2</c:v>
                </c:pt>
                <c:pt idx="9">
                  <c:v>0.10140739999999999</c:v>
                </c:pt>
                <c:pt idx="10">
                  <c:v>0.17021159999999999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7.7935000000000004E-2</c:v>
                </c:pt>
                <c:pt idx="1">
                  <c:v>6.1667800000000002E-2</c:v>
                </c:pt>
                <c:pt idx="2">
                  <c:v>6.3959799999999997E-2</c:v>
                </c:pt>
                <c:pt idx="3">
                  <c:v>0.17169090000000001</c:v>
                </c:pt>
                <c:pt idx="4">
                  <c:v>0.1176389</c:v>
                </c:pt>
                <c:pt idx="5">
                  <c:v>6.9179699999999997E-2</c:v>
                </c:pt>
                <c:pt idx="6">
                  <c:v>8.4515800000000002E-2</c:v>
                </c:pt>
                <c:pt idx="7">
                  <c:v>6.2774899999999995E-2</c:v>
                </c:pt>
                <c:pt idx="8">
                  <c:v>0.14752680000000001</c:v>
                </c:pt>
                <c:pt idx="9">
                  <c:v>0.14035590000000001</c:v>
                </c:pt>
                <c:pt idx="10">
                  <c:v>6.8394099999999999E-2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0.91681089999999998</c:v>
                </c:pt>
                <c:pt idx="1">
                  <c:v>0.87080089999999999</c:v>
                </c:pt>
                <c:pt idx="2">
                  <c:v>0.89673290000000005</c:v>
                </c:pt>
                <c:pt idx="3">
                  <c:v>0.75057669999999999</c:v>
                </c:pt>
                <c:pt idx="4">
                  <c:v>0.84643579999999996</c:v>
                </c:pt>
                <c:pt idx="5">
                  <c:v>0.87998399999999999</c:v>
                </c:pt>
                <c:pt idx="6">
                  <c:v>0.83466770000000001</c:v>
                </c:pt>
                <c:pt idx="7">
                  <c:v>0.84425070000000002</c:v>
                </c:pt>
                <c:pt idx="8">
                  <c:v>0.6936696</c:v>
                </c:pt>
                <c:pt idx="9">
                  <c:v>0.84427479999999999</c:v>
                </c:pt>
                <c:pt idx="10">
                  <c:v>0.73848210000000003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0.15824389999999999</c:v>
                </c:pt>
                <c:pt idx="1">
                  <c:v>0.1039079</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5.3635700000000001E-2</c:v>
                </c:pt>
                <c:pt idx="1">
                  <c:v>6.0935900000000001E-2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8.87627E-2</c:v>
                </c:pt>
                <c:pt idx="1">
                  <c:v>0.1223341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0.90144979999999997</c:v>
                </c:pt>
                <c:pt idx="1">
                  <c:v>0.80427530000000003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0.24402219999999999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0.32524380000000003</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0.21074509999999999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8.9573576999999993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5.3257499999999999E-2</c:v>
                </c:pt>
                <c:pt idx="1">
                  <c:v>7.5562099999999993E-2</c:v>
                </c:pt>
                <c:pt idx="2">
                  <c:v>0.14521809999999999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3.2093400000000001E-2</c:v>
                </c:pt>
                <c:pt idx="1">
                  <c:v>4.9726399999999997E-2</c:v>
                </c:pt>
                <c:pt idx="2">
                  <c:v>0.1802484</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4.9388500000000002E-2</c:v>
                </c:pt>
                <c:pt idx="1">
                  <c:v>4.6431399999999998E-2</c:v>
                </c:pt>
                <c:pt idx="2">
                  <c:v>0.18190880000000001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0.90166959999999996</c:v>
                </c:pt>
                <c:pt idx="1">
                  <c:v>0.86906760000000005</c:v>
                </c:pt>
                <c:pt idx="2">
                  <c:v>0.55792810000000004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0.1252385</c:v>
                </c:pt>
                <c:pt idx="1">
                  <c:v>0.18114569999999999</c:v>
                </c:pt>
                <c:pt idx="2">
                  <c:v>0.1258917</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9.4485E-2</c:v>
                </c:pt>
                <c:pt idx="1">
                  <c:v>5.3164400000000001E-2</c:v>
                </c:pt>
                <c:pt idx="2">
                  <c:v>6.0037199999999999E-2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0.1872328</c:v>
                </c:pt>
                <c:pt idx="1">
                  <c:v>7.9744899999999994E-2</c:v>
                </c:pt>
                <c:pt idx="2">
                  <c:v>0.1089295</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0.38452360000000002</c:v>
                </c:pt>
                <c:pt idx="1">
                  <c:v>0.82447619999999999</c:v>
                </c:pt>
                <c:pt idx="2">
                  <c:v>0.63206090000000004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0.17438590000000001</c:v>
                </c:pt>
                <c:pt idx="1">
                  <c:v>0.1121307</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7.5962000000000002E-2</c:v>
                </c:pt>
                <c:pt idx="1">
                  <c:v>0.2135552</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0.1337554</c:v>
                </c:pt>
                <c:pt idx="1">
                  <c:v>0.37378640000000002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0.4688678</c:v>
                </c:pt>
                <c:pt idx="1">
                  <c:v>0.48095329999999997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7.1867200000000006E-2</c:v>
                </c:pt>
                <c:pt idx="1">
                  <c:v>0.1807445</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8.6047100000000001E-2</c:v>
                </c:pt>
                <c:pt idx="1">
                  <c:v>8.7056700000000001E-2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0.14119129999999999</c:v>
                </c:pt>
                <c:pt idx="1">
                  <c:v>0.1246385</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0.65548620000000002</c:v>
                </c:pt>
                <c:pt idx="1">
                  <c:v>0.56059029999999999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0.81137190000000003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0.79875890000000005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0.77529020000000004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0.77645050000000004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0.75955819999999996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0.84914179999999995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0.85267859999999995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0.8701082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0.88013699999999995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0.85763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0.93478260000000002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0.92045460000000001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0.93717729999999999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0.93660710000000003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0.93582889999999996</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0.15409729999999999</c:v>
                </c:pt>
                <c:pt idx="1">
                  <c:v>0.2769084</c:v>
                </c:pt>
                <c:pt idx="2">
                  <c:v>0.14485120000000001</c:v>
                </c:pt>
                <c:pt idx="3">
                  <c:v>0.15080250000000001</c:v>
                </c:pt>
                <c:pt idx="4">
                  <c:v>7.7340199999999998E-2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5.3996599999999999E-2</c:v>
                </c:pt>
                <c:pt idx="1">
                  <c:v>4.9925700000000003E-2</c:v>
                </c:pt>
                <c:pt idx="2">
                  <c:v>4.2556099999999999E-2</c:v>
                </c:pt>
                <c:pt idx="3">
                  <c:v>3.5432400000000003E-2</c:v>
                </c:pt>
                <c:pt idx="4">
                  <c:v>5.5343499999999997E-2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7.9215800000000003E-2</c:v>
                </c:pt>
                <c:pt idx="1">
                  <c:v>8.6706000000000005E-2</c:v>
                </c:pt>
                <c:pt idx="2">
                  <c:v>0.10985739999999999</c:v>
                </c:pt>
                <c:pt idx="3">
                  <c:v>7.4704400000000004E-2</c:v>
                </c:pt>
                <c:pt idx="4">
                  <c:v>7.6297299999999998E-2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0.81644989999999995</c:v>
                </c:pt>
                <c:pt idx="1">
                  <c:v>0.77345540000000002</c:v>
                </c:pt>
                <c:pt idx="2">
                  <c:v>0.7895122</c:v>
                </c:pt>
                <c:pt idx="3">
                  <c:v>0.85099279999999999</c:v>
                </c:pt>
                <c:pt idx="4">
                  <c:v>0.86870020000000003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0.7829912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0.79639890000000002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0.78627970000000003</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0.81476680000000001</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0.79863949999999995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0.65701560000000003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0.67456899999999997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0.68463079999999998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0.70808680000000002</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0.70890050000000004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0.78770130000000005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0.76045359999999995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0.77594180000000001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0.79439890000000002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0.80217539999999998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0.73602939999999994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0.75106989999999996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0.76162019999999997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0.78454170000000001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0.78178110000000001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0.6780716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0.73719880000000004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0.80528509999999998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0.8296943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0.8250923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0.94519319999999996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0.9425287</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0.94259570000000004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0.96452700000000002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0.96787829999999997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0.81695220000000002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0.78691420000000001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0.80544110000000002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0.83078229999999997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0.82288130000000004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0.96501709999999996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0.97169019999999995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0.97026599999999996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0.96579159999999997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0.96038040000000002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0.87346219999999997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0.85627180000000003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0.89683190000000002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0.88029930000000001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0.8662263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0.92069489999999998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0.91520469999999998</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0.92773570000000005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0.92765960000000003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0.9352568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4.2814999999999999E-2</c:v>
                </c:pt>
                <c:pt idx="1">
                  <c:v>5.8297599999999998E-2</c:v>
                </c:pt>
                <c:pt idx="2">
                  <c:v>7.7574299999999999E-2</c:v>
                </c:pt>
                <c:pt idx="3">
                  <c:v>0.1018748</c:v>
                </c:pt>
                <c:pt idx="4">
                  <c:v>3.94778E-2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2.9977799999999999E-2</c:v>
                </c:pt>
                <c:pt idx="1">
                  <c:v>4.1817300000000002E-2</c:v>
                </c:pt>
                <c:pt idx="2">
                  <c:v>9.1148300000000002E-2</c:v>
                </c:pt>
                <c:pt idx="3">
                  <c:v>5.1588299999999997E-2</c:v>
                </c:pt>
                <c:pt idx="4">
                  <c:v>2.5700000000000001E-2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3.3512300000000002E-2</c:v>
                </c:pt>
                <c:pt idx="1">
                  <c:v>9.93425E-2</c:v>
                </c:pt>
                <c:pt idx="2">
                  <c:v>0.1189844</c:v>
                </c:pt>
                <c:pt idx="3">
                  <c:v>8.4620899999999999E-2</c:v>
                </c:pt>
                <c:pt idx="4">
                  <c:v>4.0887800000000002E-2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0.93632400000000005</c:v>
                </c:pt>
                <c:pt idx="1">
                  <c:v>0.85435609999999995</c:v>
                </c:pt>
                <c:pt idx="2">
                  <c:v>0.76580349999999997</c:v>
                </c:pt>
                <c:pt idx="3">
                  <c:v>0.81675529999999996</c:v>
                </c:pt>
                <c:pt idx="4">
                  <c:v>0.96536960000000005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0.84534410000000004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0.85567009999999999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0.86434390000000005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0.85426349999999995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0.8778802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0.83444200000000002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0.84292820000000002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0.84707440000000001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0.86712330000000004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0.86084590000000005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0.74185860000000003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0.76194200000000001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0.77872949999999996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0.78273809999999999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0.77228459999999999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0.60221670000000005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0.64918849999999995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0.62483999999999995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0.77681659999999997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0.81481479999999995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0.8648245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0.86872590000000005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0.86003110000000005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0.82235380000000002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0.82441120000000001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0.82140469999999999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0.83033239999999997</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0.82061859999999998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0.85944699999999996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0.83858860000000002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0.84046960000000004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0.84698280000000004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0.85211769999999998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0.71366280000000004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0.69733330000000004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0.73533079999999995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0.75445289999999998</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0.71671019999999996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0.76531360000000004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0.77169279999999996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0.79733339999999997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0.80803879999999995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0.78958189999999995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0.91364420000000002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0.90984279999999995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0.93688210000000005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0.95011690000000004</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0.9468413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0.1824924</c:v>
                </c:pt>
                <c:pt idx="1">
                  <c:v>0.12219960000000001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5.9794199999999999E-2</c:v>
                </c:pt>
                <c:pt idx="1">
                  <c:v>5.9097299999999998E-2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0.12931790000000001</c:v>
                </c:pt>
                <c:pt idx="1">
                  <c:v>0.1813797</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0.77548300000000003</c:v>
                </c:pt>
                <c:pt idx="1">
                  <c:v>0.69192699999999996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0.9914676</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0.99313890000000005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0.99132949999999997</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0.99248119999999995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0.98619630000000003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0.94117649999999997</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0.94421770000000005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0.94585249999999998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0.94975489999999996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0.94631710000000002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0.62691649999999999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0.61914060000000004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0.66312059999999995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0.67586210000000002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0.65355810000000003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0.71021780000000001</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0.67552190000000001</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0.68411869999999997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0.73883160000000003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0.69872959999999995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0.6868687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0.69172929999999999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0.73639460000000001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0.74007219999999996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0.59719440000000001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0.66590389999999999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0.7355372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0.74267780000000005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0.79504129999999995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0.75836429999999999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0.76551720000000001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0.79632720000000001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0.77500000000000002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0.92139170000000004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0.90417689999999995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0.88805029999999996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0.91062180000000004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0.91706160000000003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0.79060180000000002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0.77716099999999999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0.81154130000000002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0.81530139999999995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0.80491550000000001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0.88682430000000001</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0.85028789999999999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0.89539009999999997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0.91080620000000001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0.89743589999999995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0.14881530000000001</c:v>
                </c:pt>
                <c:pt idx="1">
                  <c:v>0.16470560000000001</c:v>
                </c:pt>
                <c:pt idx="2">
                  <c:v>0.1229778</c:v>
                </c:pt>
                <c:pt idx="3">
                  <c:v>8.1868700000000003E-2</c:v>
                </c:pt>
                <c:pt idx="4">
                  <c:v>0.1036603</c:v>
                </c:pt>
                <c:pt idx="5">
                  <c:v>0.1574731</c:v>
                </c:pt>
                <c:pt idx="6">
                  <c:v>0.1159183</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6.8735299999999999E-2</c:v>
                </c:pt>
                <c:pt idx="1">
                  <c:v>8.04092E-2</c:v>
                </c:pt>
                <c:pt idx="2">
                  <c:v>7.49031E-2</c:v>
                </c:pt>
                <c:pt idx="3">
                  <c:v>7.8261600000000001E-2</c:v>
                </c:pt>
                <c:pt idx="4">
                  <c:v>8.0388299999999996E-2</c:v>
                </c:pt>
                <c:pt idx="5">
                  <c:v>6.3640299999999997E-2</c:v>
                </c:pt>
                <c:pt idx="6">
                  <c:v>5.4687300000000001E-2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0.18667230000000001</c:v>
                </c:pt>
                <c:pt idx="1">
                  <c:v>0.14228959999999999</c:v>
                </c:pt>
                <c:pt idx="2">
                  <c:v>0.14239289999999999</c:v>
                </c:pt>
                <c:pt idx="3">
                  <c:v>0.1277625</c:v>
                </c:pt>
                <c:pt idx="4">
                  <c:v>0.24599009999999999</c:v>
                </c:pt>
                <c:pt idx="5">
                  <c:v>0.1235947</c:v>
                </c:pt>
                <c:pt idx="6">
                  <c:v>9.7148200000000004E-2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0.77585590000000004</c:v>
                </c:pt>
                <c:pt idx="1">
                  <c:v>0.74296549999999995</c:v>
                </c:pt>
                <c:pt idx="2">
                  <c:v>0.74073829999999996</c:v>
                </c:pt>
                <c:pt idx="3">
                  <c:v>0.70311690000000004</c:v>
                </c:pt>
                <c:pt idx="4">
                  <c:v>0.65136499999999997</c:v>
                </c:pt>
                <c:pt idx="5">
                  <c:v>0.80397859999999999</c:v>
                </c:pt>
                <c:pt idx="6">
                  <c:v>0.86170440000000004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0.87913909999999995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0.8632959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0.86481799999999998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0.87919460000000005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0.86071430000000004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0.82419659999999995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0.784188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0.82398450000000001</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0.86282309999999995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0.80120480000000005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0.86486490000000005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0.86876640000000005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0.88319429999999999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0.87096770000000001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0.84422109999999995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0.8761468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0.88759690000000002</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0.85775860000000004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0.79729729999999999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0.76190480000000005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0.79487180000000002</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0.81528659999999997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0.75892859999999995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0.90374330000000003</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0.88116309999999998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0.90504810000000002</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0.90414510000000003</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0.89886219999999994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0.88612100000000005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0.87152779999999996</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0.89126559999999999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0.85535720000000004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0.86964980000000003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0.74593790000000004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0.71592540000000005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0.75644509999999998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0.76917760000000002</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0.74516579999999999</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0.8403756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0.83076919999999999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0.84848489999999999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0.74035989999999996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0.78064509999999998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0.69940480000000005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6.9598999999999994E-2</c:v>
                </c:pt>
                <c:pt idx="1">
                  <c:v>7.4829400000000004E-2</c:v>
                </c:pt>
                <c:pt idx="2">
                  <c:v>0.28450229999999999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2.8859699999999999E-2</c:v>
                </c:pt>
                <c:pt idx="1">
                  <c:v>6.8987199999999999E-2</c:v>
                </c:pt>
                <c:pt idx="2">
                  <c:v>0.1207186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6.1724899999999999E-2</c:v>
                </c:pt>
                <c:pt idx="1">
                  <c:v>9.1817300000000004E-2</c:v>
                </c:pt>
                <c:pt idx="2">
                  <c:v>0.1312758</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0.94235849999999999</c:v>
                </c:pt>
                <c:pt idx="1">
                  <c:v>0.7858309</c:v>
                </c:pt>
                <c:pt idx="2">
                  <c:v>0.71396029999999999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0.84235859999999996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0.85301830000000001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0.84782610000000003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0.84021539999999995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0.85663080000000003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0.8326848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0.57027030000000001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0.52674529999999997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0.55970149999999996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0.59507639999999995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0.55602359999999995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0.62872839999999997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0.59579439999999995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0.63402429999999999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0.64375459999999995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0.60788690000000001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0.87378639999999996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0.87488330000000003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0.89369370000000004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0.91251090000000001</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0.90219380000000005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0.70607030000000004</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0.69968799999999998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0.73057000000000005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0.76483849999999998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0.75829040000000003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0.75911910000000005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0.75808719999999996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0.74788140000000003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0.528914</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0.47474749999999999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0.55393049999999999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0.54408999999999996</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0.55629139999999999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0.56666669999999997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0.57091559999999997</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0.190446</c:v>
                </c:pt>
                <c:pt idx="1">
                  <c:v>0.1066324</c:v>
                </c:pt>
                <c:pt idx="2">
                  <c:v>5.1907799999999997E-2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5.1147199999999997E-2</c:v>
                </c:pt>
                <c:pt idx="1">
                  <c:v>3.3295199999999997E-2</c:v>
                </c:pt>
                <c:pt idx="2">
                  <c:v>1.63727E-2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9.0524300000000002E-2</c:v>
                </c:pt>
                <c:pt idx="1">
                  <c:v>4.49325E-2</c:v>
                </c:pt>
                <c:pt idx="2">
                  <c:v>3.3205999999999999E-3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0.76513410000000004</c:v>
                </c:pt>
                <c:pt idx="1">
                  <c:v>0.94710539999999999</c:v>
                </c:pt>
                <c:pt idx="2">
                  <c:v>0.98654430000000004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0.56881720000000002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0.59829969999999999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0.62125609999999998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0.67146969999999995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0.66101690000000002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0.90416050000000003</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0.89169679999999996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0.87264149999999996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0.89211620000000003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0.8667127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0.92360580000000003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0.90320180000000005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0.91147990000000001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0.91911240000000005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0.90391460000000001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0.58219799999999999</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0.62748490000000001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0.62479870000000004</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0.6262626</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0.79924240000000002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0.8086854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0.81859930000000003</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0.82783879999999999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0.82229969999999997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0.32658229999999999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0.3159341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0.35278510000000002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0.38560410000000001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0.38684210000000002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9.0203313999999999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8.987463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8.9891529000000006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9.0725861000000005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8.9606189999999994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0.48617510000000003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0.50058619999999998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0.54324899999999998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0.56381800000000004</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0.54703829999999998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4.7827399999999999E-2</c:v>
                </c:pt>
                <c:pt idx="1">
                  <c:v>5.4190200000000001E-2</c:v>
                </c:pt>
                <c:pt idx="2">
                  <c:v>6.2090399999999997E-2</c:v>
                </c:pt>
                <c:pt idx="3">
                  <c:v>0.14530170000000001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3.9598099999999997E-2</c:v>
                </c:pt>
                <c:pt idx="1">
                  <c:v>4.2028700000000002E-2</c:v>
                </c:pt>
                <c:pt idx="2">
                  <c:v>4.4405E-2</c:v>
                </c:pt>
                <c:pt idx="3">
                  <c:v>6.9251199999999999E-2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9.2947500000000002E-2</c:v>
                </c:pt>
                <c:pt idx="1">
                  <c:v>0.1443208</c:v>
                </c:pt>
                <c:pt idx="2">
                  <c:v>5.7844699999999999E-2</c:v>
                </c:pt>
                <c:pt idx="3">
                  <c:v>0.1728296</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0.84522649999999999</c:v>
                </c:pt>
                <c:pt idx="1">
                  <c:v>0.81574800000000003</c:v>
                </c:pt>
                <c:pt idx="2">
                  <c:v>0.85595949999999998</c:v>
                </c:pt>
                <c:pt idx="3">
                  <c:v>0.61611059999999995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9.5623100000000003E-2</c:v>
                </c:pt>
                <c:pt idx="1">
                  <c:v>0.16200829999999999</c:v>
                </c:pt>
                <c:pt idx="2">
                  <c:v>0.14263729999999999</c:v>
                </c:pt>
                <c:pt idx="3">
                  <c:v>6.8805400000000003E-2</c:v>
                </c:pt>
                <c:pt idx="4">
                  <c:v>0.180979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4.5658499999999998E-2</c:v>
                </c:pt>
                <c:pt idx="1">
                  <c:v>7.93793E-2</c:v>
                </c:pt>
                <c:pt idx="2">
                  <c:v>4.69206E-2</c:v>
                </c:pt>
                <c:pt idx="3">
                  <c:v>5.8206399999999998E-2</c:v>
                </c:pt>
                <c:pt idx="4">
                  <c:v>6.8633200000000005E-2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6.26892E-2</c:v>
                </c:pt>
                <c:pt idx="1">
                  <c:v>9.53518E-2</c:v>
                </c:pt>
                <c:pt idx="2">
                  <c:v>6.3057000000000002E-2</c:v>
                </c:pt>
                <c:pt idx="3">
                  <c:v>0.23728569999999999</c:v>
                </c:pt>
                <c:pt idx="4">
                  <c:v>9.5985200000000007E-2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0.74017480000000002</c:v>
                </c:pt>
                <c:pt idx="1">
                  <c:v>0.71537170000000005</c:v>
                </c:pt>
                <c:pt idx="2">
                  <c:v>0.90130829999999995</c:v>
                </c:pt>
                <c:pt idx="3">
                  <c:v>0.59113439999999995</c:v>
                </c:pt>
                <c:pt idx="4">
                  <c:v>0.54325020000000002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Leeds Teaching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1,480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3,084</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831388291"/>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48122521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1,480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60605140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1,480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31375878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1,296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1,480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277118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58668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634098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135600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284601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006124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079842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3700423"/>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382516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577131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75302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1434382"/>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264620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447808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573456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872749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8882095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39580770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864528553"/>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2523462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66155386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99776371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52116811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172140834"/>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65842389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857299979"/>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67270395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20027379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71426803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38%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3421991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66850147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81150350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74814052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46667300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24750698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08437508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12693423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27859892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17142738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9408806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21611764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70207694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2692610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390517355"/>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12090819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65970769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37469728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061683657"/>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9321903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6501103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62536261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68242601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33893093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26954796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29629500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669422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80082893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44843959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515279515"/>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Q09. Enough privacy was always given to the patient when receiving diagnostic test results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38%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80882529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57178076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100541765"/>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61909936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399309" y="622300"/>
            <a:ext cx="287931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Leeds Teaching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05344200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80137563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30502970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92850142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68511336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873620272"/>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29493160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82052353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6237182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66013643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53110296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11725618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55143359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289136029"/>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26110576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017013733"/>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29431151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85371466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75840009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69428362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14592061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439350452"/>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97641877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90435892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020060522"/>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67496253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14294754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77871086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979516322"/>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41755040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88339950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22419331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68393828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49220599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45552023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56619979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45441206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59958511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58526210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941427458"/>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06971554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328000192"/>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23461072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8695754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08170604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72644330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11907671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04778367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28724755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9380022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4011822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5469238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2985650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17156292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60548341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28108587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93241422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4258822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04808735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15581085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43329010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99539630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7316861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54639260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48634528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8288207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12745844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979635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320050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9563769"/>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938210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905648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609840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106445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590470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903461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04691437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1282955"/>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428329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254941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478180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011039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733375"/>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822458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505096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682012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267701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147274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406845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468643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421232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5116522"/>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2670154"/>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06131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923664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685988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336295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73893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886325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67420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922942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5283304"/>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979167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156878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380496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250460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079253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3511141"/>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602684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031927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496871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931211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992900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314656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36450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438919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348178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425381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439463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672554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651635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490072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507875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515333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153364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030011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117855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692019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36084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26501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659248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656496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075555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517654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221031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262804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121097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6249029"/>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878017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850587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475146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817184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690945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7910288"/>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934297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619804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182051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283878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929573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975119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143760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74461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486954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515247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844860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512912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253415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7408045"/>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702063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331134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231441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307290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671868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730310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176414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98760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1339952"/>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725481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099600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665983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441908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380559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71289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223666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18662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247546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142734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992029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887485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524508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8053070"/>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834061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942772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308995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168154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521846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9999084"/>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570408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563155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399309" y="622300"/>
            <a:ext cx="2879314" cy="276999"/>
          </a:xfrm>
          <a:prstGeom prst="rect">
            <a:avLst/>
          </a:prstGeom>
          <a:noFill/>
        </p:spPr>
        <p:txBody>
          <a:bodyPr wrap="none" rtlCol="0">
            <a:spAutoFit/>
          </a:bodyPr>
          <a:lstStyle/>
          <a:p>
            <a:pPr algn="r"/>
            <a:r>
              <a:rPr lang="en-GB" sz="1200" b="1" noProof="0">
                <a:solidFill>
                  <a:srgbClr val="336E9F"/>
                </a:solidFill>
                <a:latin typeface="Arial"/>
                <a:cs typeface="Arial"/>
              </a:rPr>
              <a:t>Leeds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26295</Words>
  <Application>Microsoft Office PowerPoint</Application>
  <PresentationFormat>Custom</PresentationFormat>
  <Paragraphs>6539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