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5.8297599999999998E-2</c:v>
                </c:pt>
                <c:pt idx="1">
                  <c:v>6.2791200000000005E-2</c:v>
                </c:pt>
                <c:pt idx="2">
                  <c:v>5.62123E-2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5.5576199999999999E-2</c:v>
                </c:pt>
                <c:pt idx="1">
                  <c:v>8.3242399999999994E-2</c:v>
                </c:pt>
                <c:pt idx="2">
                  <c:v>3.2140500000000002E-2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5.8449300000000003E-2</c:v>
                </c:pt>
                <c:pt idx="1">
                  <c:v>6.7748799999999998E-2</c:v>
                </c:pt>
                <c:pt idx="2">
                  <c:v>2.75824E-2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0.94596250000000004</c:v>
                </c:pt>
                <c:pt idx="1">
                  <c:v>0.84510370000000001</c:v>
                </c:pt>
                <c:pt idx="2">
                  <c:v>0.95679429999999999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3.3517100000000001E-2</c:v>
                </c:pt>
                <c:pt idx="1">
                  <c:v>0.1083472</c:v>
                </c:pt>
                <c:pt idx="2">
                  <c:v>0.34039160000000002</c:v>
                </c:pt>
                <c:pt idx="3">
                  <c:v>5.87658E-2</c:v>
                </c:pt>
                <c:pt idx="4">
                  <c:v>0.10467600000000001</c:v>
                </c:pt>
                <c:pt idx="5">
                  <c:v>8.3591899999999997E-2</c:v>
                </c:pt>
                <c:pt idx="6">
                  <c:v>4.4041400000000001E-2</c:v>
                </c:pt>
                <c:pt idx="7">
                  <c:v>0.22532340000000001</c:v>
                </c:pt>
                <c:pt idx="8">
                  <c:v>0.11537020000000001</c:v>
                </c:pt>
                <c:pt idx="9">
                  <c:v>0.1234365</c:v>
                </c:pt>
                <c:pt idx="10">
                  <c:v>0.1102002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5.8787499999999999E-2</c:v>
                </c:pt>
                <c:pt idx="1">
                  <c:v>9.2921100000000006E-2</c:v>
                </c:pt>
                <c:pt idx="2">
                  <c:v>5.953E-2</c:v>
                </c:pt>
                <c:pt idx="3">
                  <c:v>0.1126159</c:v>
                </c:pt>
                <c:pt idx="4">
                  <c:v>0.17936340000000001</c:v>
                </c:pt>
                <c:pt idx="5">
                  <c:v>6.6582699999999995E-2</c:v>
                </c:pt>
                <c:pt idx="6">
                  <c:v>0.10140780000000001</c:v>
                </c:pt>
                <c:pt idx="7">
                  <c:v>6.7198999999999995E-2</c:v>
                </c:pt>
                <c:pt idx="8">
                  <c:v>0.11873259999999999</c:v>
                </c:pt>
                <c:pt idx="9">
                  <c:v>0.1941803</c:v>
                </c:pt>
                <c:pt idx="10">
                  <c:v>0.17550070000000001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6.8598900000000004E-2</c:v>
                </c:pt>
                <c:pt idx="1">
                  <c:v>4.5878200000000001E-2</c:v>
                </c:pt>
                <c:pt idx="2">
                  <c:v>5.6369099999999998E-2</c:v>
                </c:pt>
                <c:pt idx="3">
                  <c:v>0.15936520000000001</c:v>
                </c:pt>
                <c:pt idx="4">
                  <c:v>7.5790700000000003E-2</c:v>
                </c:pt>
                <c:pt idx="5">
                  <c:v>5.8615199999999999E-2</c:v>
                </c:pt>
                <c:pt idx="6">
                  <c:v>6.7134299999999994E-2</c:v>
                </c:pt>
                <c:pt idx="7">
                  <c:v>5.4521399999999998E-2</c:v>
                </c:pt>
                <c:pt idx="8">
                  <c:v>0.13441829999999999</c:v>
                </c:pt>
                <c:pt idx="9">
                  <c:v>9.3969399999999995E-2</c:v>
                </c:pt>
                <c:pt idx="10">
                  <c:v>6.5749600000000005E-2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0.9262378</c:v>
                </c:pt>
                <c:pt idx="1">
                  <c:v>0.88275510000000001</c:v>
                </c:pt>
                <c:pt idx="2">
                  <c:v>0.94207209999999997</c:v>
                </c:pt>
                <c:pt idx="3">
                  <c:v>0.84054530000000005</c:v>
                </c:pt>
                <c:pt idx="4">
                  <c:v>0.91972600000000004</c:v>
                </c:pt>
                <c:pt idx="5">
                  <c:v>0.88640110000000005</c:v>
                </c:pt>
                <c:pt idx="6">
                  <c:v>0.83033809999999997</c:v>
                </c:pt>
                <c:pt idx="7">
                  <c:v>0.90039670000000005</c:v>
                </c:pt>
                <c:pt idx="8">
                  <c:v>0.76664719999999997</c:v>
                </c:pt>
                <c:pt idx="9">
                  <c:v>0.92008129999999999</c:v>
                </c:pt>
                <c:pt idx="10">
                  <c:v>0.85987979999999997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0.1445275</c:v>
                </c:pt>
                <c:pt idx="1">
                  <c:v>9.6395599999999998E-2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8.1068399999999999E-2</c:v>
                </c:pt>
                <c:pt idx="1">
                  <c:v>7.5960399999999997E-2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7.5046399999999999E-2</c:v>
                </c:pt>
                <c:pt idx="1">
                  <c:v>0.1148219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0.90292919999999999</c:v>
                </c:pt>
                <c:pt idx="1">
                  <c:v>0.83275999999999994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0.22745770000000001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0.35837289999999999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0.19418050000000001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9.0438472000000001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4.6288999999999997E-2</c:v>
                </c:pt>
                <c:pt idx="1">
                  <c:v>6.97739E-2</c:v>
                </c:pt>
                <c:pt idx="2">
                  <c:v>0.1376561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4.6030300000000003E-2</c:v>
                </c:pt>
                <c:pt idx="1">
                  <c:v>6.1302799999999998E-2</c:v>
                </c:pt>
                <c:pt idx="2">
                  <c:v>0.1953723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4.2420100000000002E-2</c:v>
                </c:pt>
                <c:pt idx="1">
                  <c:v>4.0643199999999997E-2</c:v>
                </c:pt>
                <c:pt idx="2">
                  <c:v>0.1743468</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0.91829070000000002</c:v>
                </c:pt>
                <c:pt idx="1">
                  <c:v>0.88484149999999995</c:v>
                </c:pt>
                <c:pt idx="2">
                  <c:v>0.41366579999999997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0.1061913</c:v>
                </c:pt>
                <c:pt idx="1">
                  <c:v>0.1699812</c:v>
                </c:pt>
                <c:pt idx="2">
                  <c:v>0.1153014</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0.13257939999999999</c:v>
                </c:pt>
                <c:pt idx="1">
                  <c:v>7.5493299999999999E-2</c:v>
                </c:pt>
                <c:pt idx="2">
                  <c:v>8.1217800000000007E-2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0.16818559999999999</c:v>
                </c:pt>
                <c:pt idx="1">
                  <c:v>6.85804E-2</c:v>
                </c:pt>
                <c:pt idx="2">
                  <c:v>9.8339200000000002E-2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0.39156960000000002</c:v>
                </c:pt>
                <c:pt idx="1">
                  <c:v>0.88384640000000003</c:v>
                </c:pt>
                <c:pt idx="2">
                  <c:v>0.70514829999999995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0.16230030000000001</c:v>
                </c:pt>
                <c:pt idx="1">
                  <c:v>0.105319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0.1001331</c:v>
                </c:pt>
                <c:pt idx="1">
                  <c:v>0.22717860000000001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0.1216699</c:v>
                </c:pt>
                <c:pt idx="1">
                  <c:v>0.36697469999999999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0.49060799999999999</c:v>
                </c:pt>
                <c:pt idx="1">
                  <c:v>0.54796659999999997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6.1853199999999997E-2</c:v>
                </c:pt>
                <c:pt idx="1">
                  <c:v>0.1631901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0.10607519999999999</c:v>
                </c:pt>
                <c:pt idx="1">
                  <c:v>0.12216539999999999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0.1311773</c:v>
                </c:pt>
                <c:pt idx="1">
                  <c:v>0.1070841</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0.67902070000000003</c:v>
                </c:pt>
                <c:pt idx="1">
                  <c:v>0.62407299999999999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0.82935150000000002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0.78923770000000004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0.77910449999999998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0.78002890000000003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0.77759739999999999</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0.83276450000000002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0.85329339999999998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0.83952450000000001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0.84057970000000004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0.84577919999999995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0.93321299999999996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0.91242040000000002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0.91415659999999999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0.92150169999999998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0.14757719999999999</c:v>
                </c:pt>
                <c:pt idx="1">
                  <c:v>0.26823710000000001</c:v>
                </c:pt>
                <c:pt idx="2">
                  <c:v>0.1357575</c:v>
                </c:pt>
                <c:pt idx="3">
                  <c:v>0.1432214</c:v>
                </c:pt>
                <c:pt idx="4">
                  <c:v>7.1164900000000003E-2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6.7036899999999996E-2</c:v>
                </c:pt>
                <c:pt idx="1">
                  <c:v>6.7268400000000006E-2</c:v>
                </c:pt>
                <c:pt idx="2">
                  <c:v>6.0743499999999999E-2</c:v>
                </c:pt>
                <c:pt idx="3">
                  <c:v>5.0594399999999998E-2</c:v>
                </c:pt>
                <c:pt idx="4">
                  <c:v>6.7694000000000004E-2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7.2695700000000002E-2</c:v>
                </c:pt>
                <c:pt idx="1">
                  <c:v>7.8034599999999996E-2</c:v>
                </c:pt>
                <c:pt idx="2">
                  <c:v>0.1007637</c:v>
                </c:pt>
                <c:pt idx="3">
                  <c:v>6.71234E-2</c:v>
                </c:pt>
                <c:pt idx="4">
                  <c:v>7.0122100000000007E-2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0.8668439</c:v>
                </c:pt>
                <c:pt idx="1">
                  <c:v>0.78003999999999996</c:v>
                </c:pt>
                <c:pt idx="2">
                  <c:v>0.80469440000000003</c:v>
                </c:pt>
                <c:pt idx="3">
                  <c:v>0.89006779999999996</c:v>
                </c:pt>
                <c:pt idx="4">
                  <c:v>0.87595800000000001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0.83098590000000006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0.84422109999999995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0.83989499999999995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0.84146339999999997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0.81944439999999996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0.66382980000000003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0.70955159999999995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0.71195649999999999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0.72318340000000003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0.72131149999999999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0.79615950000000002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0.80878559999999999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0.78517590000000004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0.77117570000000002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0.81994460000000002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0.78171089999999999</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0.77448450000000002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0.76196470000000005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0.77834400000000004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0.78918169999999999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0.72558140000000004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0.81208060000000004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0.875502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0.85447260000000003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0.87647059999999999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0.94754649999999996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0.9659259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0.94161680000000003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0.94637680000000002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0.96296300000000001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0.80508480000000004</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0.81872210000000001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0.78656720000000002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0.81222709999999998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0.80194810000000005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0.96140939999999997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0.96567170000000002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0.94653180000000003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0.96506550000000002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0.95652170000000003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0.85537920000000001</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0.86399999999999999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0.83825810000000001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0.8345979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0.83793099999999998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0.94817070000000003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0.95169709999999996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0.95045630000000003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0.94388490000000003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3.7063499999999999E-2</c:v>
                </c:pt>
                <c:pt idx="1">
                  <c:v>5.0353700000000001E-2</c:v>
                </c:pt>
                <c:pt idx="2">
                  <c:v>7.2299100000000005E-2</c:v>
                </c:pt>
                <c:pt idx="3">
                  <c:v>9.3582700000000005E-2</c:v>
                </c:pt>
                <c:pt idx="4">
                  <c:v>3.4592100000000001E-2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4.1480799999999998E-2</c:v>
                </c:pt>
                <c:pt idx="1">
                  <c:v>5.7705199999999998E-2</c:v>
                </c:pt>
                <c:pt idx="2">
                  <c:v>0.1016987</c:v>
                </c:pt>
                <c:pt idx="3">
                  <c:v>6.8172700000000003E-2</c:v>
                </c:pt>
                <c:pt idx="4">
                  <c:v>3.5471500000000003E-2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2.7760799999999999E-2</c:v>
                </c:pt>
                <c:pt idx="1">
                  <c:v>9.1398599999999997E-2</c:v>
                </c:pt>
                <c:pt idx="2">
                  <c:v>0.1137092</c:v>
                </c:pt>
                <c:pt idx="3">
                  <c:v>7.6328699999999999E-2</c:v>
                </c:pt>
                <c:pt idx="4">
                  <c:v>3.6002100000000002E-2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0.91983709999999996</c:v>
                </c:pt>
                <c:pt idx="1">
                  <c:v>0.83829410000000004</c:v>
                </c:pt>
                <c:pt idx="2">
                  <c:v>0.78015020000000002</c:v>
                </c:pt>
                <c:pt idx="3">
                  <c:v>0.79460109999999995</c:v>
                </c:pt>
                <c:pt idx="4">
                  <c:v>0.95874709999999996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0.86429730000000005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0.86459799999999998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0.8728572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0.87270159999999997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0.88372090000000003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0.84023669999999995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0.87953369999999997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0.86825600000000003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0.85260480000000005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0.90125169999999999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0.76432080000000002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0.74755919999999998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0.74893620000000005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0.72931279999999998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0.7836611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0.6214442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0.57403190000000004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0.60349120000000001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0.77003480000000002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0.84029849999999995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0.85201150000000003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0.85323740000000003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0.89556959999999997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0.8236173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0.8198434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0.80179029999999996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0.80562659999999997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0.84203099999999997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0.85466030000000004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0.86774629999999997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0.83599999999999997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0.82446810000000004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0.87296899999999999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0.77710840000000003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0.75235850000000004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0.72946860000000002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0.70024569999999997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0.71270719999999999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0.78765059999999998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0.81534459999999997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0.79845960000000005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0.80102039999999997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0.79971990000000004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0.91351349999999998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0.92955589999999999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0.92995530000000004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0.94470050000000005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0.94960630000000001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0.1696704</c:v>
                </c:pt>
                <c:pt idx="1">
                  <c:v>0.1104122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8.5438100000000003E-2</c:v>
                </c:pt>
                <c:pt idx="1">
                  <c:v>8.2672200000000001E-2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0.1164959</c:v>
                </c:pt>
                <c:pt idx="1">
                  <c:v>0.1695923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0.79167739999999998</c:v>
                </c:pt>
                <c:pt idx="1">
                  <c:v>0.70037930000000004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0.99328859999999997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0.98275860000000004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0.99421970000000004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0.99186989999999997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0.99112429999999996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0.95277780000000001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0.92705879999999996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0.93087560000000003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0.94117649999999997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0.95739350000000001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0.66135460000000001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0.68595039999999996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0.61313870000000004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0.63940520000000001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0.65833339999999996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0.7265625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0.76209680000000002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0.71739129999999995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0.72759850000000004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0.72244900000000001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0.71875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0.70564510000000003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0.68231050000000004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0.70250900000000005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0.73493980000000003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0.61214950000000001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0.70476190000000005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0.69166669999999997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0.73828130000000003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0.7816092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0.81889769999999995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0.7394366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0.7773852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0.8976191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0.90486259999999996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0.88362070000000004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0.88558349999999997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0.9262087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0.80372250000000001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0.82132570000000005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0.81661890000000004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0.8215827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0.83732059999999997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0.89723319999999995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0.89298889999999997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0.82909089999999996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0.90376570000000001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0.1319507</c:v>
                </c:pt>
                <c:pt idx="1">
                  <c:v>0.1442533</c:v>
                </c:pt>
                <c:pt idx="2">
                  <c:v>0.1045663</c:v>
                </c:pt>
                <c:pt idx="3">
                  <c:v>6.4286300000000005E-2</c:v>
                </c:pt>
                <c:pt idx="4">
                  <c:v>8.3899100000000004E-2</c:v>
                </c:pt>
                <c:pt idx="5">
                  <c:v>0.14257239999999999</c:v>
                </c:pt>
                <c:pt idx="6">
                  <c:v>0.1022557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0.1024646</c:v>
                </c:pt>
                <c:pt idx="1">
                  <c:v>0.1213138</c:v>
                </c:pt>
                <c:pt idx="2">
                  <c:v>0.11172609999999999</c:v>
                </c:pt>
                <c:pt idx="3">
                  <c:v>0.11342629999999999</c:v>
                </c:pt>
                <c:pt idx="4">
                  <c:v>0.1199107</c:v>
                </c:pt>
                <c:pt idx="5">
                  <c:v>9.3441700000000003E-2</c:v>
                </c:pt>
                <c:pt idx="6">
                  <c:v>8.2012699999999994E-2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0.1698076</c:v>
                </c:pt>
                <c:pt idx="1">
                  <c:v>0.1218373</c:v>
                </c:pt>
                <c:pt idx="2">
                  <c:v>0.1239813</c:v>
                </c:pt>
                <c:pt idx="3">
                  <c:v>0.11018020000000001</c:v>
                </c:pt>
                <c:pt idx="4">
                  <c:v>0.22622900000000001</c:v>
                </c:pt>
                <c:pt idx="5">
                  <c:v>0.108694</c:v>
                </c:pt>
                <c:pt idx="6">
                  <c:v>8.3485500000000004E-2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0.78421399999999997</c:v>
                </c:pt>
                <c:pt idx="1">
                  <c:v>0.80486380000000002</c:v>
                </c:pt>
                <c:pt idx="2">
                  <c:v>0.73433649999999995</c:v>
                </c:pt>
                <c:pt idx="3">
                  <c:v>0.72276470000000004</c:v>
                </c:pt>
                <c:pt idx="4">
                  <c:v>0.65977140000000001</c:v>
                </c:pt>
                <c:pt idx="5">
                  <c:v>0.85368630000000001</c:v>
                </c:pt>
                <c:pt idx="6">
                  <c:v>0.89262330000000001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0.83908050000000001</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0.89370079999999996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0.874552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0.85865720000000001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0.89558230000000005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0.82173909999999994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0.81304350000000003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0.82786890000000002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0.80859380000000003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0.87252750000000001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0.87645689999999998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0.88746800000000003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0.84444450000000004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0.82666669999999998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0.73493980000000003</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0.92424240000000002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0.84722220000000004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0.87623759999999995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0.76960779999999995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0.83663370000000004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0.86341460000000003</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0.91105119999999995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0.89055790000000001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0.91576670000000004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0.92074590000000001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0.94533029999999996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0.88211379999999995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0.84482760000000001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0.8754864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0.85384610000000005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0.88392859999999995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0.82158920000000002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0.80602879999999999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0.83420369999999999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0.81558439999999999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0.87197729999999996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0.73750000000000004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0.92063490000000003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0.73232319999999995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0.78500000000000003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6.3398200000000002E-2</c:v>
                </c:pt>
                <c:pt idx="1">
                  <c:v>6.8294099999999996E-2</c:v>
                </c:pt>
                <c:pt idx="2">
                  <c:v>0.27555429999999997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4.1261300000000001E-2</c:v>
                </c:pt>
                <c:pt idx="1">
                  <c:v>8.20578E-2</c:v>
                </c:pt>
                <c:pt idx="2">
                  <c:v>0.1386146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5.55241E-2</c:v>
                </c:pt>
                <c:pt idx="1">
                  <c:v>8.5281999999999997E-2</c:v>
                </c:pt>
                <c:pt idx="2">
                  <c:v>0.1223277</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0.94444470000000003</c:v>
                </c:pt>
                <c:pt idx="1">
                  <c:v>0.79616690000000001</c:v>
                </c:pt>
                <c:pt idx="2">
                  <c:v>0.72383719999999996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0.89655169999999995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0.86480190000000001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0.90337080000000003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0.87301589999999996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0.77906980000000003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0.82882880000000003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0.59022560000000002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0.5751212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0.577044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0.59282369999999995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0.60847459999999998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0.63843649999999996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0.6539007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0.66206900000000002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0.65285709999999997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0.69877679999999998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0.89306929999999995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0.89447239999999995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0.90311419999999998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0.90150249999999998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0.89836660000000002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0.73214290000000004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0.73816159999999997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0.72883779999999998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0.72346370000000004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0.73906490000000002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0.77484470000000005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0.77496670000000001</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0.77235770000000004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0.75401070000000003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0.76323529999999995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0.58308150000000003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0.49775789999999998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0.52413790000000005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0.59621449999999998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0.56329110000000004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0.53822630000000005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0.62825279999999994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0.180892</c:v>
                </c:pt>
                <c:pt idx="1">
                  <c:v>9.9692500000000003E-2</c:v>
                </c:pt>
                <c:pt idx="2">
                  <c:v>4.8724200000000002E-2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7.0255100000000001E-2</c:v>
                </c:pt>
                <c:pt idx="1">
                  <c:v>4.7175000000000002E-2</c:v>
                </c:pt>
                <c:pt idx="2">
                  <c:v>2.2739800000000001E-2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8.0970299999999995E-2</c:v>
                </c:pt>
                <c:pt idx="1">
                  <c:v>3.7992699999999997E-2</c:v>
                </c:pt>
                <c:pt idx="2">
                  <c:v>1.37E-4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0.77913779999999999</c:v>
                </c:pt>
                <c:pt idx="1">
                  <c:v>0.95779159999999997</c:v>
                </c:pt>
                <c:pt idx="2">
                  <c:v>0.99156500000000003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0.56046510000000005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0.64386319999999997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0.6516634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0.64874549999999997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0.68541660000000004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0.85884099999999997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0.86910989999999999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0.87484039999999996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0.88288290000000003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0.88243629999999995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0.90563170000000004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0.92318060000000002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0.92247049999999997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0.91809770000000002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0.91947290000000004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0.66425990000000001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0.65076920000000005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0.68642749999999997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0.69677420000000001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0.70320400000000005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0.81141439999999998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0.82113820000000004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0.8451883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0.82027649999999996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0.88758780000000004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0.34636869999999997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0.38190950000000001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0.3846154</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0.40932639999999998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0.39378239999999998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8.9515151999999993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9.0635138000000008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9.0117188000000006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9.0475559000000008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9.0479649999999996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0.3623188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0.34140429999999999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0.3759036</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0.38888889999999998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0.38196289999999999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3.9225999999999997E-2</c:v>
                </c:pt>
                <c:pt idx="1">
                  <c:v>4.55565E-2</c:v>
                </c:pt>
                <c:pt idx="2">
                  <c:v>5.4587499999999997E-2</c:v>
                </c:pt>
                <c:pt idx="3">
                  <c:v>0.13160469999999999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5.6800999999999997E-2</c:v>
                </c:pt>
                <c:pt idx="1">
                  <c:v>5.9296099999999997E-2</c:v>
                </c:pt>
                <c:pt idx="2">
                  <c:v>5.9410699999999997E-2</c:v>
                </c:pt>
                <c:pt idx="3">
                  <c:v>9.6645200000000001E-2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8.4346099999999993E-2</c:v>
                </c:pt>
                <c:pt idx="1">
                  <c:v>0.1356871</c:v>
                </c:pt>
                <c:pt idx="2">
                  <c:v>5.0341900000000002E-2</c:v>
                </c:pt>
                <c:pt idx="3">
                  <c:v>0.15913260000000001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0.86931780000000003</c:v>
                </c:pt>
                <c:pt idx="1">
                  <c:v>0.83537399999999995</c:v>
                </c:pt>
                <c:pt idx="2">
                  <c:v>0.89220100000000002</c:v>
                </c:pt>
                <c:pt idx="3">
                  <c:v>0.59243500000000004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8.5509000000000002E-2</c:v>
                </c:pt>
                <c:pt idx="1">
                  <c:v>0.1549258</c:v>
                </c:pt>
                <c:pt idx="2">
                  <c:v>0.1356743</c:v>
                </c:pt>
                <c:pt idx="3">
                  <c:v>5.8316699999999999E-2</c:v>
                </c:pt>
                <c:pt idx="4">
                  <c:v>0.1707284</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6.5886799999999995E-2</c:v>
                </c:pt>
                <c:pt idx="1">
                  <c:v>9.35444E-2</c:v>
                </c:pt>
                <c:pt idx="2">
                  <c:v>6.0846699999999997E-2</c:v>
                </c:pt>
                <c:pt idx="3">
                  <c:v>7.9183900000000002E-2</c:v>
                </c:pt>
                <c:pt idx="4">
                  <c:v>8.9134500000000005E-2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5.2574999999999997E-2</c:v>
                </c:pt>
                <c:pt idx="1">
                  <c:v>8.8269299999999995E-2</c:v>
                </c:pt>
                <c:pt idx="2">
                  <c:v>5.6093999999999998E-2</c:v>
                </c:pt>
                <c:pt idx="3">
                  <c:v>0.226797</c:v>
                </c:pt>
                <c:pt idx="4">
                  <c:v>8.5734599999999994E-2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0.75598030000000005</c:v>
                </c:pt>
                <c:pt idx="1">
                  <c:v>0.73756460000000001</c:v>
                </c:pt>
                <c:pt idx="2">
                  <c:v>0.8982253</c:v>
                </c:pt>
                <c:pt idx="3">
                  <c:v>0.68130500000000005</c:v>
                </c:pt>
                <c:pt idx="4">
                  <c:v>0.59421440000000003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Lancashire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725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1,366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66800135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00043765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29619021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13223349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656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938198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8089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151417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469002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073516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590995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26561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563093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525548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733045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502292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886957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710609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157152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087126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384739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54957529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47471987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63435525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72757925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70948349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61277576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75860480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93678964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7574118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51478270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26828946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09346238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21717450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25730008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32898133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09238892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17311068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428575312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70470429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16763027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22925058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91976308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16258828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83113181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74896963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60887884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4592066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58852060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0907485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10389588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40508632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8575516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75795693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59961641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7700202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54340911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746143847"/>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90106024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91213914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80605188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29607905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70435545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67879309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15452831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13871064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04152777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89593383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147363" y="622300"/>
            <a:ext cx="413126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Lancashire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71964194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2443611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49658864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15956228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62671757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54108408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55530130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2090299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36621745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89272942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1392347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32768424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61498889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17125458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0263815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01866574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29541713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17700914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38435751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67240154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88012784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1547330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87069002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93995396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68973022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88971161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07113798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9619316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931432"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Lancashire Teaching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95616277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72152868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22421606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5208621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58884640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79037962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401894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86718716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02989918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68390854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76446934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23164560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48705675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79616093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71133168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97247620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70040911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70932925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59447583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87610273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99038885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67955417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3252814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19169211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55237505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35373560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651572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23271327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3337315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8184648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37471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40207506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54496561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16257435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80946285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69990963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5024727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50299344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967618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543746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335570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763044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460016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357562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6996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272949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416756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93571108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812088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222343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333343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602809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917532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688697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0479527"/>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23164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591031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725287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901030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077669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114692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476969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395285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1177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782075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19894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513141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276627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988468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537480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758192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529492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315247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271651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743356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586017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553608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494719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389610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114773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283656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569424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430044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582064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079154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684285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041649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234953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061780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631042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96057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267832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820851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073102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861897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356830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099000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994442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248361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980205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162014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765726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033296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278453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669991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948295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166487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414083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768587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429810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796845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353475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389102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026209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647941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810521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776866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593979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354045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20090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398526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52502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5207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981696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112835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457213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44856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525614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41922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57148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975608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299515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965042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418093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855554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606064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413280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999345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824555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751315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17630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829078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891497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140378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431295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624654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973388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529259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193967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083986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519979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748139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3301067"/>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006283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784609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749337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250533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78096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027578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718582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147363" y="622300"/>
            <a:ext cx="4131260" cy="276999"/>
          </a:xfrm>
          <a:prstGeom prst="rect">
            <a:avLst/>
          </a:prstGeom>
          <a:noFill/>
        </p:spPr>
        <p:txBody>
          <a:bodyPr wrap="none" rtlCol="0">
            <a:spAutoFit/>
          </a:bodyPr>
          <a:lstStyle/>
          <a:p>
            <a:pPr algn="r"/>
            <a:r>
              <a:rPr lang="en-GB" sz="1200" b="1" noProof="0">
                <a:solidFill>
                  <a:srgbClr val="336E9F"/>
                </a:solidFill>
                <a:latin typeface="Arial"/>
                <a:cs typeface="Arial"/>
              </a:rPr>
              <a:t>Lancashire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26266</Words>
  <Application>Microsoft Office PowerPoint</Application>
  <PresentationFormat>Custom</PresentationFormat>
  <Paragraphs>6565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