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349"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40" y="48"/>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3.8366999999999998E-2</c:v>
                </c:pt>
                <c:pt idx="1">
                  <c:v>3.5372300000000002E-2</c:v>
                </c:pt>
                <c:pt idx="2">
                  <c:v>3.84368E-2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9.5437400000000006E-2</c:v>
                </c:pt>
                <c:pt idx="1">
                  <c:v>0.13808019999999999</c:v>
                </c:pt>
                <c:pt idx="2">
                  <c:v>6.7691600000000005E-2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3.8518700000000003E-2</c:v>
                </c:pt>
                <c:pt idx="1">
                  <c:v>4.0329900000000002E-2</c:v>
                </c:pt>
                <c:pt idx="2">
                  <c:v>9.8069000000000003E-3</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0.91507890000000003</c:v>
                </c:pt>
                <c:pt idx="1">
                  <c:v>0.86057980000000001</c:v>
                </c:pt>
                <c:pt idx="2">
                  <c:v>0.9689972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0.83516559999999995</c:v>
                </c:pt>
                <c:pt idx="1">
                  <c:v>0.69751359999999996</c:v>
                </c:pt>
                <c:pt idx="2">
                  <c:v>0.51552920000000002</c:v>
                </c:pt>
                <c:pt idx="3">
                  <c:v>0.59423099999999995</c:v>
                </c:pt>
                <c:pt idx="4">
                  <c:v>0.6400325</c:v>
                </c:pt>
                <c:pt idx="5">
                  <c:v>0.75351000000000001</c:v>
                </c:pt>
                <c:pt idx="6">
                  <c:v>0.72329580000000004</c:v>
                </c:pt>
                <c:pt idx="7">
                  <c:v>0.58636469999999996</c:v>
                </c:pt>
                <c:pt idx="8">
                  <c:v>0.54502759999999995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0</c:v>
                </c:pt>
                <c:pt idx="1">
                  <c:v>6.7200899999999994E-2</c:v>
                </c:pt>
                <c:pt idx="2">
                  <c:v>0.2662156</c:v>
                </c:pt>
                <c:pt idx="3">
                  <c:v>0</c:v>
                </c:pt>
                <c:pt idx="4">
                  <c:v>7.1205599999999994E-2</c:v>
                </c:pt>
                <c:pt idx="5">
                  <c:v>4.1863699999999997E-2</c:v>
                </c:pt>
                <c:pt idx="6">
                  <c:v>0</c:v>
                </c:pt>
                <c:pt idx="7">
                  <c:v>0.14079249999999999</c:v>
                </c:pt>
                <c:pt idx="8">
                  <c:v>0</c:v>
                </c:pt>
                <c:pt idx="9">
                  <c:v>8.8364899999999996E-2</c:v>
                </c:pt>
                <c:pt idx="10">
                  <c:v>9.48962E-2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0.13368240000000001</c:v>
                </c:pt>
                <c:pt idx="1">
                  <c:v>0.1752138</c:v>
                </c:pt>
                <c:pt idx="2">
                  <c:v>0.20788190000000001</c:v>
                </c:pt>
                <c:pt idx="3">
                  <c:v>0.38004959999999999</c:v>
                </c:pt>
                <c:pt idx="4">
                  <c:v>0.2463041</c:v>
                </c:pt>
                <c:pt idx="5">
                  <c:v>0.15003910000000001</c:v>
                </c:pt>
                <c:pt idx="6">
                  <c:v>0.1903608</c:v>
                </c:pt>
                <c:pt idx="7">
                  <c:v>0.23626079999999999</c:v>
                </c:pt>
                <c:pt idx="8">
                  <c:v>0.41130169999999999</c:v>
                </c:pt>
                <c:pt idx="9">
                  <c:v>0.26432359999999999</c:v>
                </c:pt>
                <c:pt idx="10">
                  <c:v>0.2061086</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3.1151499999999999E-2</c:v>
                </c:pt>
                <c:pt idx="1">
                  <c:v>4.7318999999999998E-3</c:v>
                </c:pt>
                <c:pt idx="2">
                  <c:v>0</c:v>
                </c:pt>
                <c:pt idx="3">
                  <c:v>2.5648299999999999E-2</c:v>
                </c:pt>
                <c:pt idx="4">
                  <c:v>4.2320299999999998E-2</c:v>
                </c:pt>
                <c:pt idx="5">
                  <c:v>1.6886999999999999E-2</c:v>
                </c:pt>
                <c:pt idx="6">
                  <c:v>2.2657799999999999E-2</c:v>
                </c:pt>
                <c:pt idx="7">
                  <c:v>0</c:v>
                </c:pt>
                <c:pt idx="8">
                  <c:v>0</c:v>
                </c:pt>
                <c:pt idx="9">
                  <c:v>5.88978E-2</c:v>
                </c:pt>
                <c:pt idx="10">
                  <c:v>5.04456E-2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1.0373200000000001E-2</c:v>
                </c:pt>
                <c:pt idx="3">
                  <c:v>7.1099999999999994E-5</c:v>
                </c:pt>
                <c:pt idx="4">
                  <c:v>1.3740000000000001E-4</c:v>
                </c:pt>
                <c:pt idx="5">
                  <c:v>3.7700200000000003E-2</c:v>
                </c:pt>
                <c:pt idx="6">
                  <c:v>6.3685500000000006E-2</c:v>
                </c:pt>
                <c:pt idx="7">
                  <c:v>3.6582000000000003E-2</c:v>
                </c:pt>
                <c:pt idx="8">
                  <c:v>4.36707E-2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0.86797100000000005</c:v>
                </c:pt>
                <c:pt idx="1">
                  <c:v>0.81407359999999995</c:v>
                </c:pt>
                <c:pt idx="2">
                  <c:v>0.82874040000000004</c:v>
                </c:pt>
                <c:pt idx="3">
                  <c:v>0.72396629999999995</c:v>
                </c:pt>
                <c:pt idx="4">
                  <c:v>0.77194249999999998</c:v>
                </c:pt>
                <c:pt idx="5">
                  <c:v>0.87937189999999998</c:v>
                </c:pt>
                <c:pt idx="6">
                  <c:v>0.76370919999999998</c:v>
                </c:pt>
                <c:pt idx="7">
                  <c:v>0.86474819999999997</c:v>
                </c:pt>
                <c:pt idx="8">
                  <c:v>0.80328549999999999</c:v>
                </c:pt>
                <c:pt idx="9">
                  <c:v>0.75596200000000002</c:v>
                </c:pt>
                <c:pt idx="10">
                  <c:v>0.88196390000000002</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9.3656400000000001E-2</c:v>
                </c:pt>
                <c:pt idx="1">
                  <c:v>6.6780900000000004E-2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0.18281069999999999</c:v>
                </c:pt>
                <c:pt idx="1">
                  <c:v>0.1351899</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2.41753E-2</c:v>
                </c:pt>
                <c:pt idx="1">
                  <c:v>8.5207099999999994E-2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0.90651809999999999</c:v>
                </c:pt>
                <c:pt idx="1">
                  <c:v>0.81932119999999997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0.1444184</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0.52445140000000001</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0.1111413</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9.0269735999999998</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2.0517400000000002E-2</c:v>
                </c:pt>
                <c:pt idx="1">
                  <c:v>4.5393900000000001E-2</c:v>
                </c:pt>
                <c:pt idx="2">
                  <c:v>0.10268040000000001</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9.7573699999999999E-2</c:v>
                </c:pt>
                <c:pt idx="1">
                  <c:v>0.1100628</c:v>
                </c:pt>
                <c:pt idx="2">
                  <c:v>0.2653238</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1.6648400000000001E-2</c:v>
                </c:pt>
                <c:pt idx="1">
                  <c:v>1.6263199999999998E-2</c:v>
                </c:pt>
                <c:pt idx="2">
                  <c:v>0.1393711</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0.9351121</c:v>
                </c:pt>
                <c:pt idx="1">
                  <c:v>0.89091350000000002</c:v>
                </c:pt>
                <c:pt idx="2">
                  <c:v>0.37135069999999998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4.3438000000000001E-3</c:v>
                </c:pt>
                <c:pt idx="1">
                  <c:v>0.1170552</c:v>
                </c:pt>
                <c:pt idx="2">
                  <c:v>7.2437199999999993E-2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0.33627449999999998</c:v>
                </c:pt>
                <c:pt idx="1">
                  <c:v>0.18134529999999999</c:v>
                </c:pt>
                <c:pt idx="2">
                  <c:v>0.16694619999999999</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6.6337999999999994E-2</c:v>
                </c:pt>
                <c:pt idx="1">
                  <c:v>1.5654399999999999E-2</c:v>
                </c:pt>
                <c:pt idx="2">
                  <c:v>5.5474999999999997E-2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0.2098323</c:v>
                </c:pt>
                <c:pt idx="1">
                  <c:v>0.78315310000000005</c:v>
                </c:pt>
                <c:pt idx="2">
                  <c:v>0.61134650000000001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0.1077994</c:v>
                </c:pt>
                <c:pt idx="1">
                  <c:v>7.42588E-2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0.20913499999999999</c:v>
                </c:pt>
                <c:pt idx="1">
                  <c:v>0.28929890000000003</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6.7168900000000004E-2</c:v>
                </c:pt>
                <c:pt idx="1">
                  <c:v>0.3359145</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0.48980400000000002</c:v>
                </c:pt>
                <c:pt idx="1">
                  <c:v>0.46933580000000003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1.1966600000000001E-2</c:v>
                </c:pt>
                <c:pt idx="1">
                  <c:v>6.71852E-2</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0.20584820000000001</c:v>
                </c:pt>
                <c:pt idx="1">
                  <c:v>0.31417519999999999</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8.1290699999999994E-2</c:v>
                </c:pt>
                <c:pt idx="1">
                  <c:v>1.1079200000000001E-2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0.63412740000000001</c:v>
                </c:pt>
                <c:pt idx="1">
                  <c:v>0.3117335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0.89189189999999996</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0.82758620000000005</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0.83760679999999998</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0.83453239999999995</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0.78030299999999997</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0.8818182</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0.82608689999999996</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0.82608689999999996</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0.84285710000000003</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0.83969470000000002</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0.9207921</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0.93577980000000005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0.88392859999999995</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0.921875</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0.8828125</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0.1176879</c:v>
                </c:pt>
                <c:pt idx="1">
                  <c:v>0.23506389999999999</c:v>
                </c:pt>
                <c:pt idx="2">
                  <c:v>0.1024033</c:v>
                </c:pt>
                <c:pt idx="3">
                  <c:v>0.1158705</c:v>
                </c:pt>
                <c:pt idx="4">
                  <c:v>4.36531E-2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0.12681539999999999</c:v>
                </c:pt>
                <c:pt idx="1">
                  <c:v>0.1336147</c:v>
                </c:pt>
                <c:pt idx="2">
                  <c:v>0.12745190000000001</c:v>
                </c:pt>
                <c:pt idx="3">
                  <c:v>0.1052963</c:v>
                </c:pt>
                <c:pt idx="4">
                  <c:v>0.1227176</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4.2806400000000001E-2</c:v>
                </c:pt>
                <c:pt idx="1">
                  <c:v>4.4861499999999999E-2</c:v>
                </c:pt>
                <c:pt idx="2">
                  <c:v>6.7409499999999997E-2</c:v>
                </c:pt>
                <c:pt idx="3">
                  <c:v>3.9772500000000002E-2</c:v>
                </c:pt>
                <c:pt idx="4">
                  <c:v>4.2610299999999997E-2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0.79447540000000005</c:v>
                </c:pt>
                <c:pt idx="1">
                  <c:v>0.79033310000000001</c:v>
                </c:pt>
                <c:pt idx="2">
                  <c:v>0.80395749999999999</c:v>
                </c:pt>
                <c:pt idx="3">
                  <c:v>0.89489470000000004</c:v>
                </c:pt>
                <c:pt idx="4">
                  <c:v>0.88512679999999999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0.84482760000000001</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0.796875</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0.73214290000000004</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0.80519479999999999</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0.82278479999999998</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0.56666669999999997</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0.51063829999999999</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0.6413044</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0.69911500000000004</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0.65454540000000005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0.79069769999999995</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0.74074070000000003</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0.80419580000000002</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0.76023390000000002</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0.78658539999999999</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0.76190480000000005</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0.74242419999999998</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0.84027779999999996</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0.7245509</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0.78915659999999999</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0.63478259999999997</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0.66386559999999994</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0.84558820000000001</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0.79720279999999999</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0.77397260000000001</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0.92035400000000001</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0.92241379999999995</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0.96610169999999995</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0.93525179999999997</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0.95488720000000005</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0.77477479999999999</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0.7179487</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0.83050849999999998</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0.78676469999999998</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0.77443609999999996</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0.98130839999999997</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0.95412839999999999</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0.96799999999999997</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0.9710145</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0.97142859999999998</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0.92307689999999998</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0.87931040000000005</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0.87681160000000002</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0.86923070000000002</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0.90551179999999998</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0.89230770000000004</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0.94890509999999995</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0.92452829999999997</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0.91666669999999995</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1.34266E-2</c:v>
                </c:pt>
                <c:pt idx="1">
                  <c:v>1.6640100000000001E-2</c:v>
                </c:pt>
                <c:pt idx="2">
                  <c:v>4.2534299999999997E-2</c:v>
                </c:pt>
                <c:pt idx="3">
                  <c:v>5.7422500000000001E-2</c:v>
                </c:pt>
                <c:pt idx="4">
                  <c:v>1.4004000000000001E-2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8.8754600000000003E-2</c:v>
                </c:pt>
                <c:pt idx="1">
                  <c:v>0.1251323</c:v>
                </c:pt>
                <c:pt idx="2">
                  <c:v>0.16122819999999999</c:v>
                </c:pt>
                <c:pt idx="3">
                  <c:v>0.14049300000000001</c:v>
                </c:pt>
                <c:pt idx="4">
                  <c:v>7.6647699999999999E-2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4.1238999999999998E-3</c:v>
                </c:pt>
                <c:pt idx="1">
                  <c:v>5.7685E-2</c:v>
                </c:pt>
                <c:pt idx="2">
                  <c:v>8.3944500000000005E-2</c:v>
                </c:pt>
                <c:pt idx="3">
                  <c:v>4.0168599999999999E-2</c:v>
                </c:pt>
                <c:pt idx="4">
                  <c:v>1.5413899999999999E-2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0.8831966</c:v>
                </c:pt>
                <c:pt idx="1">
                  <c:v>0.83850029999999998</c:v>
                </c:pt>
                <c:pt idx="2">
                  <c:v>0.75044750000000005</c:v>
                </c:pt>
                <c:pt idx="3">
                  <c:v>0.78283919999999996</c:v>
                </c:pt>
                <c:pt idx="4">
                  <c:v>0.95387540000000004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0.83636359999999998</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0.8252427</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0.84799999999999998</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0.85416669999999995</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0.83464570000000005</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0.86567159999999999</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0.92413789999999996</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0.86982250000000005</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0.89156630000000003</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0.6637168</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0.67256640000000001</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0.69047619999999998</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0.69503550000000003</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0.67625900000000005</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0.4507042</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0.56410260000000001</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0.4473684</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0.71428570000000002</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0.79591829999999997</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0.82786890000000002</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0.79699249999999999</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0.85496179999999999</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0.76153839999999995</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0.73282440000000004</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0.77931030000000001</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0.77380959999999999</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0.81481479999999995</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0.7758621</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0.79674800000000001</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0.8074074</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0.84713380000000005</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0.81879190000000002</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0.79166669999999995</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0.68965520000000002</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0.65517239999999999</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0.61666670000000001</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0.58620689999999998</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0.76153839999999995</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0.68181820000000004</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0.78231289999999998</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0.7751479</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0.7987805</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0.92233010000000004</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0.9207921</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0.91509430000000003</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0.90769230000000001</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0.93650789999999995</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0.1211969</c:v>
                </c:pt>
                <c:pt idx="1">
                  <c:v>6.4683400000000002E-2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0.18238509999999999</c:v>
                </c:pt>
                <c:pt idx="1">
                  <c:v>0.1741297</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6.8022399999999997E-2</c:v>
                </c:pt>
                <c:pt idx="1">
                  <c:v>0.1238635</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0.84686680000000003</c:v>
                </c:pt>
                <c:pt idx="1">
                  <c:v>0.69509980000000005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0.97619040000000001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0.97959180000000001</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0.98275860000000004</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0.93442619999999998</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0.91525420000000002</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0.96551719999999996</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0.97260270000000004</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0.92857140000000005</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0.92207790000000001</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0.63333329999999999</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0.73913039999999997</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0.61666670000000001</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0.63513509999999995</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0.60465120000000006</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0.75806450000000003</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0.84782610000000003</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0.87301589999999996</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0.82666669999999998</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0.72549019999999997</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0.73333329999999997</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0.71739129999999995</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0.65079370000000003</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0.63636360000000003</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0.64705880000000005</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0.55813959999999996</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0.65625</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0.72881359999999995</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0.72499999999999998</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0.74603180000000002</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0.85714290000000004</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0.83076919999999999</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0.82499999999999996</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0.7843137</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0.90476190000000001</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0.94444439999999996</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0.89215679999999997</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0.86842109999999995</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0.78899090000000005</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0.72268909999999997</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0.79230769999999995</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0.79432619999999998</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0.82781459999999996</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0.90322579999999997</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0.89361699999999999</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0.85714290000000004</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0.8933333</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0.91489359999999997</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0.61615350000000002</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6.9299899999999998E-2</c:v>
                </c:pt>
                <c:pt idx="1">
                  <c:v>6.5927799999999995E-2</c:v>
                </c:pt>
                <c:pt idx="2">
                  <c:v>3.6994100000000002E-2</c:v>
                </c:pt>
                <c:pt idx="3">
                  <c:v>0</c:v>
                </c:pt>
                <c:pt idx="4">
                  <c:v>2.2101E-3</c:v>
                </c:pt>
                <c:pt idx="5">
                  <c:v>7.9723100000000005E-2</c:v>
                </c:pt>
                <c:pt idx="6">
                  <c:v>5.2654199999999998E-2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0.227766</c:v>
                </c:pt>
                <c:pt idx="1">
                  <c:v>0.27796480000000001</c:v>
                </c:pt>
                <c:pt idx="2">
                  <c:v>0.2468706</c:v>
                </c:pt>
                <c:pt idx="3">
                  <c:v>0.2429731</c:v>
                </c:pt>
                <c:pt idx="4">
                  <c:v>0.28328880000000001</c:v>
                </c:pt>
                <c:pt idx="5">
                  <c:v>0.21914020000000001</c:v>
                </c:pt>
                <c:pt idx="6">
                  <c:v>0.18121570000000001</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0.1071569</c:v>
                </c:pt>
                <c:pt idx="1">
                  <c:v>4.3511800000000003E-2</c:v>
                </c:pt>
                <c:pt idx="2">
                  <c:v>5.6409099999999997E-2</c:v>
                </c:pt>
                <c:pt idx="3">
                  <c:v>4.5406799999999997E-2</c:v>
                </c:pt>
                <c:pt idx="4">
                  <c:v>0.1445399</c:v>
                </c:pt>
                <c:pt idx="5">
                  <c:v>4.5844700000000002E-2</c:v>
                </c:pt>
                <c:pt idx="6">
                  <c:v>3.3883999999999997E-2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0.78522610000000004</c:v>
                </c:pt>
                <c:pt idx="1">
                  <c:v>0.72376879999999999</c:v>
                </c:pt>
                <c:pt idx="2">
                  <c:v>0.64528960000000002</c:v>
                </c:pt>
                <c:pt idx="3">
                  <c:v>0.72019040000000001</c:v>
                </c:pt>
                <c:pt idx="4">
                  <c:v>0.59491899999999998</c:v>
                </c:pt>
                <c:pt idx="5">
                  <c:v>0.82011710000000004</c:v>
                </c:pt>
                <c:pt idx="6">
                  <c:v>0.87323360000000005</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0.91935489999999997</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0.95833330000000005</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0.98412699999999997</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0.8823529</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0.84905660000000005</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0.90697680000000003</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0.86792449999999999</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0.875</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0.89041099999999995</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0.82178220000000002</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0.88311689999999998</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0.81818179999999996</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0.92307689999999998</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0.85714290000000004</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0.77142860000000002</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0.91666669999999995</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0.92857140000000005</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0.58823530000000002</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0.66666669999999995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0.96428570000000002</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0.86206899999999997</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0.80555560000000004</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0.90909090000000004</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0.81818179999999996</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0.82352939999999997</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0.80952380000000002</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0.8046875</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0.77099229999999996</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0.8098592</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0.84615390000000001</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0.87195120000000004</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0.71428570000000002</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0.8518519</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0.76470590000000005</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0.64705880000000005</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0.53846159999999998</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0.76470590000000005</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3.7714600000000001E-2</c:v>
                </c:pt>
                <c:pt idx="1">
                  <c:v>3.91448E-2</c:v>
                </c:pt>
                <c:pt idx="2">
                  <c:v>0.2170571</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9.26284E-2</c:v>
                </c:pt>
                <c:pt idx="1">
                  <c:v>0.14035639999999999</c:v>
                </c:pt>
                <c:pt idx="2">
                  <c:v>0.25560899999999998</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2.9840499999999999E-2</c:v>
                </c:pt>
                <c:pt idx="1">
                  <c:v>5.6132700000000001E-2</c:v>
                </c:pt>
                <c:pt idx="2">
                  <c:v>6.3830499999999998E-2</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0.93675459999999999</c:v>
                </c:pt>
                <c:pt idx="1">
                  <c:v>0.78190729999999997</c:v>
                </c:pt>
                <c:pt idx="2">
                  <c:v>0.58254819999999996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0.88888889999999998</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0.8518519</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0.86111110000000002</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0.81818179999999996</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0.74626859999999995</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0.76190480000000005</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0.52500000000000002</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0.59340660000000001</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0.43564360000000002</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0.55555560000000004</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0.48076920000000001</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0.59047620000000001</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0.6481481</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0.58536580000000005</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0.58503400000000005</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0.57142859999999995</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0.86419760000000001</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0.8289474</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0.86915889999999996</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0.89622639999999998</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0.66055050000000004</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0.66363640000000002</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0.624</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0.6622517</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0.6928571</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0.73949580000000004</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0.71186439999999995</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0.69924810000000004</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0.67088610000000004</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0.70129870000000005</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0.3953488</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0.48888890000000002</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0.4166667</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0.43243239999999999</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0.45238099999999998</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0.44</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0.30769229999999997</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0.14153660000000001</c:v>
                </c:pt>
                <c:pt idx="1">
                  <c:v>6.9586400000000007E-2</c:v>
                </c:pt>
                <c:pt idx="2">
                  <c:v>3.3330199999999997E-2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0.14896580000000001</c:v>
                </c:pt>
                <c:pt idx="1">
                  <c:v>0.1073873</c:v>
                </c:pt>
                <c:pt idx="2">
                  <c:v>3.8270800000000001E-2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4.1614900000000003E-2</c:v>
                </c:pt>
                <c:pt idx="1">
                  <c:v>7.8864999999999994E-3</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0.67893269999999994</c:v>
                </c:pt>
                <c:pt idx="1">
                  <c:v>0.91521370000000002</c:v>
                </c:pt>
                <c:pt idx="2">
                  <c:v>0.92839899999999997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0.56944439999999996</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0.60273980000000005</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0.59183680000000005</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0.63829789999999997</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0.6413044</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0.8671875</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0.8139535</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0.90972220000000004</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0.87647059999999999</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0.90184050000000004</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0.94067789999999996</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0.87603310000000001</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0.92957749999999995</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0.91925469999999998</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0.94078949999999995</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0.66326529999999995</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0.69911500000000004</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0.69105689999999997</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0.66901409999999994</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0.65116280000000004</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0.86153849999999998</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0.76470590000000005</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0.7887324</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0.75294119999999998</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0.79729729999999999</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0.25</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0.30769229999999997</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0.26923079999999999</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9.0080004000000002</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8.6904763999999997</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9.1134748000000005</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8.9467458999999998</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9.0754719000000001</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0.44615379999999999</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0.49253730000000001</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0.44303799999999999</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0.41304350000000001</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0.3777778</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7.0885999999999996E-3</c:v>
                </c:pt>
                <c:pt idx="1">
                  <c:v>1.38891E-2</c:v>
                </c:pt>
                <c:pt idx="2">
                  <c:v>2.2557899999999999E-2</c:v>
                </c:pt>
                <c:pt idx="3">
                  <c:v>6.8929099999999993E-2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0.12107569999999999</c:v>
                </c:pt>
                <c:pt idx="1">
                  <c:v>0.1226308</c:v>
                </c:pt>
                <c:pt idx="2">
                  <c:v>0.12347</c:v>
                </c:pt>
                <c:pt idx="3">
                  <c:v>0.22199640000000001</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5.2208699999999997E-2</c:v>
                </c:pt>
                <c:pt idx="1">
                  <c:v>0.1040198</c:v>
                </c:pt>
                <c:pt idx="2">
                  <c:v>1.8312200000000001E-2</c:v>
                </c:pt>
                <c:pt idx="3">
                  <c:v>9.6457000000000001E-2</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0.8224072</c:v>
                </c:pt>
                <c:pt idx="1">
                  <c:v>0.81390079999999998</c:v>
                </c:pt>
                <c:pt idx="2">
                  <c:v>0.85266439999999999</c:v>
                </c:pt>
                <c:pt idx="3">
                  <c:v>0.46028010000000003</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4.9227399999999998E-2</c:v>
                </c:pt>
                <c:pt idx="1">
                  <c:v>0.1199485</c:v>
                </c:pt>
                <c:pt idx="2">
                  <c:v>0.1020741</c:v>
                </c:pt>
                <c:pt idx="3">
                  <c:v>1.16028E-2</c:v>
                </c:pt>
                <c:pt idx="4">
                  <c:v>0.11783109999999999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0.13844989999999999</c:v>
                </c:pt>
                <c:pt idx="1">
                  <c:v>0.16349900000000001</c:v>
                </c:pt>
                <c:pt idx="2">
                  <c:v>0.12804699999999999</c:v>
                </c:pt>
                <c:pt idx="3">
                  <c:v>0.1726115</c:v>
                </c:pt>
                <c:pt idx="4">
                  <c:v>0.19492899999999999</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1.6293499999999999E-2</c:v>
                </c:pt>
                <c:pt idx="1">
                  <c:v>5.3291900000000003E-2</c:v>
                </c:pt>
                <c:pt idx="2">
                  <c:v>2.2493800000000001E-2</c:v>
                </c:pt>
                <c:pt idx="3">
                  <c:v>0.1800831</c:v>
                </c:pt>
                <c:pt idx="4">
                  <c:v>3.28373E-2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0.72227859999999999</c:v>
                </c:pt>
                <c:pt idx="1">
                  <c:v>0.70489170000000001</c:v>
                </c:pt>
                <c:pt idx="2">
                  <c:v>0.89857960000000003</c:v>
                </c:pt>
                <c:pt idx="3">
                  <c:v>0.60262959999999999</c:v>
                </c:pt>
                <c:pt idx="4">
                  <c:v>0.50270049999999999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Kingston and Richmond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170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351</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48</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1536025232"/>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363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351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1843574481"/>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2961716411"/>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3614495244"/>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125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170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17520123"/>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86688610"/>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09828647"/>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61493245"/>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08610228"/>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94346150"/>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3596058"/>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21962632"/>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10287476"/>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12134156"/>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44273394"/>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84936736"/>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87318865"/>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028097"/>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17928184"/>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06831192"/>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492191465"/>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1133614936"/>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3401981858"/>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941384850"/>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150827865"/>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1112733655"/>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249773097"/>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1248670776"/>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803297981"/>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1011296155"/>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725162967"/>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679804695"/>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991158252"/>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501416750"/>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Executive summary</a:t>
                      </a:r>
                      <a:r>
                        <a:rPr sz="1150" b="0" i="0" u="none">
                          <a:solidFill>
                            <a:schemeClr val="tx1"/>
                          </a:solidFill>
                          <a:latin typeface="Arial"/>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2660771169"/>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4150379268"/>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3972981771"/>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2467028528"/>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2031330363"/>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2296967637"/>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3175577570"/>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42801375"/>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2385580108"/>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696392557"/>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1315977335"/>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2002404609"/>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1097916386"/>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1158325963"/>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2660073253"/>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444313581"/>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1547404937"/>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4245600890"/>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3976618273"/>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1384749061"/>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1859428341"/>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935752250"/>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746676015"/>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2181045343"/>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1420833357"/>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17296383"/>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3859009435"/>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565237637"/>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3096155889"/>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C0EDF4-7C67-F2F8-896E-DC7278DF3834}"/>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9DB3A00-8804-8FD0-73EA-C4D6E9B86C5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338A40-6B11-4EF2-A9AC-170B52FCCEAA}" type="slidenum">
              <a:rPr lang="en-GB" spc="-25" noProof="0" smtClean="0"/>
              <a:t>3</a:t>
            </a:fld>
            <a:endParaRPr lang="en-GB" spc="-25" noProof="0" dirty="0"/>
          </a:p>
        </p:txBody>
      </p:sp>
      <p:sp>
        <p:nvSpPr>
          <p:cNvPr id="3" name="object 1">
            <a:extLst>
              <a:ext uri="{FF2B5EF4-FFF2-40B4-BE49-F238E27FC236}">
                <a16:creationId xmlns:a16="http://schemas.microsoft.com/office/drawing/2014/main" id="{8A7822EC-26A0-0AFF-3FEE-A2BC38B2B293}"/>
              </a:ext>
            </a:extLst>
          </p:cNvPr>
          <p:cNvSpPr txBox="1">
            <a:spLocks noGrp="1"/>
          </p:cNvSpPr>
          <p:nvPr>
            <p:ph type="title" idx="4294967295"/>
          </p:nvPr>
        </p:nvSpPr>
        <p:spPr>
          <a:xfrm>
            <a:off x="419290" y="996311"/>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C5A16359-5F34-B6FD-1D80-186D98B0A878}"/>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4" name="txt_above_expected">
            <a:extLst>
              <a:ext uri="{FF2B5EF4-FFF2-40B4-BE49-F238E27FC236}">
                <a16:creationId xmlns:a16="http://schemas.microsoft.com/office/drawing/2014/main" id="{2817663A-D904-4246-E04B-9537F0471AA1}"/>
              </a:ext>
            </a:extLst>
          </p:cNvPr>
          <p:cNvSpPr txBox="1"/>
          <p:nvPr/>
        </p:nvSpPr>
        <p:spPr>
          <a:xfrm>
            <a:off x="340656" y="1732290"/>
            <a:ext cx="5513048"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Kingston and Richmond NHS Foundation Trust </a:t>
            </a:r>
            <a:r>
              <a:rPr lang="en-GB" sz="1100" noProof="0" dirty="0">
                <a:latin typeface="Arial" panose="020B0604020202020204" pitchFamily="34" charset="0"/>
                <a:cs typeface="Arial" panose="020B0604020202020204" pitchFamily="34" charset="0"/>
              </a:rPr>
              <a:t>has no scores above expected range.</a:t>
            </a:r>
          </a:p>
        </p:txBody>
      </p:sp>
      <p:sp>
        <p:nvSpPr>
          <p:cNvPr id="10" name="txt_org_name">
            <a:extLst>
              <a:ext uri="{FF2B5EF4-FFF2-40B4-BE49-F238E27FC236}">
                <a16:creationId xmlns:a16="http://schemas.microsoft.com/office/drawing/2014/main" id="{EFF38BE4-C541-D60A-1630-CC86D36AC34B}"/>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7652B7EE-434A-CF39-105C-AB04A4C399E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4601F04-12A8-ADC6-C652-C07A443545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E0DF8FA5-2C4C-772F-1A9E-95D44C484D0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30CD6198-A8B8-58A5-D4AF-ECA3031E121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1117395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1193249774"/>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1293344347"/>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9864390"/>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4043065180"/>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631470" y="622300"/>
            <a:ext cx="3647153"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Kingston and Richmond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189071474"/>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1350703026"/>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2005188727"/>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2055711759"/>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1022908602"/>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3851684169"/>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111529670"/>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157867527"/>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238299705"/>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2520125078"/>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923674904"/>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642605069"/>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723180118"/>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4231868086"/>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763412040"/>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3766741117"/>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862401682"/>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2962205407"/>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868341004"/>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2782403249"/>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3064377014"/>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1636633074"/>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769878121"/>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2980774706"/>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3605723924"/>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491128412"/>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245505907"/>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255832725"/>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2019025754"/>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Q05. Patient received all the information needed about the diagnostic test in advance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Q23. Patient could get further advice from a different healthcare professional before making decisions about their treatment options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Q26. Care team reviewed the patient's care plan with them to ensure it was up to date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Q50. During treatment, the patient definitely got enough care and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31%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1272337486"/>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910102487"/>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3773668659"/>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2654405531"/>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3507568968"/>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2168774735"/>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635387092"/>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1384129664"/>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3722444015"/>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4268294174"/>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176993907"/>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1010552367"/>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3586128267"/>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4118106482"/>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648798394"/>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869404065"/>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2479056895"/>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3886381693"/>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4263994782"/>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618326696"/>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1661600890"/>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1992277601"/>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755961673"/>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1486752272"/>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1942100378"/>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3983506050"/>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2709199546"/>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3422780477"/>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2034589191"/>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182008760"/>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503824333"/>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2921151108"/>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2350152222"/>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4029280137"/>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448933478"/>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2373376242"/>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815405929"/>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4006843711"/>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59224906"/>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76570724"/>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89320738"/>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80519862"/>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62172623"/>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93708881"/>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85782670"/>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48819639"/>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98226901"/>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562460412"/>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43362031"/>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60918618"/>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244573"/>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65531480"/>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69289427"/>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66498830"/>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10739718"/>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89167554"/>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78273190"/>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44092538"/>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76605198"/>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85110124"/>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40540253"/>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55322117"/>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65820488"/>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86394154"/>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70880719"/>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90037343"/>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97383968"/>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83692880"/>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55607933"/>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36897856"/>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99278695"/>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96037565"/>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89832162"/>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70277654"/>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76455026"/>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37626454"/>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17272255"/>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52903703"/>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98424547"/>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70367699"/>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19285683"/>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57051893"/>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49968218"/>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73379590"/>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29421108"/>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52390085"/>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80460179"/>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35875853"/>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27472505"/>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26430115"/>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43999834"/>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55855757"/>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92832190"/>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55464461"/>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60806286"/>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4451730"/>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03325767"/>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39361546"/>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07615832"/>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24043843"/>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53099793"/>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86339520"/>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98271264"/>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0598888"/>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95661220"/>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78495709"/>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6837318"/>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9568047"/>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32507636"/>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56565590"/>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65410710"/>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87937043"/>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70676468"/>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41363561"/>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16921753"/>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10205893"/>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51768296"/>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51465780"/>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94493462"/>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4218169"/>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5201442"/>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88945642"/>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52471929"/>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46187317"/>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87581264"/>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48380516"/>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80700541"/>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30917530"/>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01461460"/>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18464160"/>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83402291"/>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62222672"/>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62689897"/>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74655181"/>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82650361"/>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86834666"/>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42566392"/>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46549400"/>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88925793"/>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72444807"/>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79920694"/>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89505469"/>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61914418"/>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95167961"/>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24319081"/>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54698099"/>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41910949"/>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43764862"/>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34465689"/>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04616013"/>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32925924"/>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99367861"/>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28580215"/>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06248442"/>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82146099"/>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88981334"/>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51253425"/>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25140511"/>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94563423"/>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84236367"/>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631470" y="622300"/>
            <a:ext cx="3647153" cy="276999"/>
          </a:xfrm>
          <a:prstGeom prst="rect">
            <a:avLst/>
          </a:prstGeom>
          <a:noFill/>
        </p:spPr>
        <p:txBody>
          <a:bodyPr wrap="none" rtlCol="0">
            <a:spAutoFit/>
          </a:bodyPr>
          <a:lstStyle/>
          <a:p>
            <a:pPr algn="r"/>
            <a:r>
              <a:rPr lang="en-GB" sz="1200" b="1" noProof="0">
                <a:solidFill>
                  <a:srgbClr val="336E9F"/>
                </a:solidFill>
                <a:latin typeface="Arial"/>
                <a:cs typeface="Arial"/>
              </a:rPr>
              <a:t>Kingston and Richmond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3.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26980</TotalTime>
  <Words>24962</Words>
  <Application>Microsoft Office PowerPoint</Application>
  <PresentationFormat>Custom</PresentationFormat>
  <Paragraphs>6487</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378</cp:revision>
  <dcterms:created xsi:type="dcterms:W3CDTF">2024-10-14T12:39:43Z</dcterms:created>
  <dcterms:modified xsi:type="dcterms:W3CDTF">2026-06-26T16:10:00Z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