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4.8119799999999997E-2</c:v>
                </c:pt>
                <c:pt idx="1">
                  <c:v>5.00378E-2</c:v>
                </c:pt>
                <c:pt idx="2">
                  <c:v>4.7005199999999997E-2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7.5931700000000005E-2</c:v>
                </c:pt>
                <c:pt idx="1">
                  <c:v>0.1087492</c:v>
                </c:pt>
                <c:pt idx="2">
                  <c:v>5.0554700000000001E-2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4.8271500000000002E-2</c:v>
                </c:pt>
                <c:pt idx="1">
                  <c:v>5.49954E-2</c:v>
                </c:pt>
                <c:pt idx="2">
                  <c:v>1.8375300000000001E-2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0.95988079999999998</c:v>
                </c:pt>
                <c:pt idx="1">
                  <c:v>0.85781450000000004</c:v>
                </c:pt>
                <c:pt idx="2">
                  <c:v>0.96104940000000005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0.66407349999999998</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1.98359E-2</c:v>
                </c:pt>
                <c:pt idx="1">
                  <c:v>9.6039299999999994E-2</c:v>
                </c:pt>
                <c:pt idx="2">
                  <c:v>0.30548750000000002</c:v>
                </c:pt>
                <c:pt idx="3">
                  <c:v>0</c:v>
                </c:pt>
                <c:pt idx="4">
                  <c:v>7.9159499999999994E-2</c:v>
                </c:pt>
                <c:pt idx="5">
                  <c:v>6.8220699999999995E-2</c:v>
                </c:pt>
                <c:pt idx="6">
                  <c:v>3.1347600000000003E-2</c:v>
                </c:pt>
                <c:pt idx="7">
                  <c:v>0.18502730000000001</c:v>
                </c:pt>
                <c:pt idx="8">
                  <c:v>4.5429900000000002E-2</c:v>
                </c:pt>
                <c:pt idx="9">
                  <c:v>9.5514100000000005E-2</c:v>
                </c:pt>
                <c:pt idx="10">
                  <c:v>0.10255889999999999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8.6150000000000004E-2</c:v>
                </c:pt>
                <c:pt idx="1">
                  <c:v>0.117537</c:v>
                </c:pt>
                <c:pt idx="2">
                  <c:v>0.12933810000000001</c:v>
                </c:pt>
                <c:pt idx="3">
                  <c:v>0.24036450000000001</c:v>
                </c:pt>
                <c:pt idx="4">
                  <c:v>0.2303964</c:v>
                </c:pt>
                <c:pt idx="5">
                  <c:v>9.7324900000000006E-2</c:v>
                </c:pt>
                <c:pt idx="6">
                  <c:v>0.12679550000000001</c:v>
                </c:pt>
                <c:pt idx="7">
                  <c:v>0.14779129999999999</c:v>
                </c:pt>
                <c:pt idx="8">
                  <c:v>0.25861319999999999</c:v>
                </c:pt>
                <c:pt idx="9">
                  <c:v>0.2500251</c:v>
                </c:pt>
                <c:pt idx="10">
                  <c:v>0.19078319999999999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5.4917599999999997E-2</c:v>
                </c:pt>
                <c:pt idx="1">
                  <c:v>3.3570299999999997E-2</c:v>
                </c:pt>
                <c:pt idx="2">
                  <c:v>2.1465000000000001E-2</c:v>
                </c:pt>
                <c:pt idx="3">
                  <c:v>9.5490900000000004E-2</c:v>
                </c:pt>
                <c:pt idx="4">
                  <c:v>5.0274199999999998E-2</c:v>
                </c:pt>
                <c:pt idx="5">
                  <c:v>4.3244100000000001E-2</c:v>
                </c:pt>
                <c:pt idx="6">
                  <c:v>5.4440500000000003E-2</c:v>
                </c:pt>
                <c:pt idx="7">
                  <c:v>1.42253E-2</c:v>
                </c:pt>
                <c:pt idx="8">
                  <c:v>6.4477999999999994E-2</c:v>
                </c:pt>
                <c:pt idx="9">
                  <c:v>6.6046999999999995E-2</c:v>
                </c:pt>
                <c:pt idx="10">
                  <c:v>5.8108300000000002E-2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0.86711289999999996</c:v>
                </c:pt>
                <c:pt idx="1">
                  <c:v>0.85409710000000005</c:v>
                </c:pt>
                <c:pt idx="2">
                  <c:v>0.83999769999999996</c:v>
                </c:pt>
                <c:pt idx="3">
                  <c:v>0.75205299999999997</c:v>
                </c:pt>
                <c:pt idx="4">
                  <c:v>0.81527579999999999</c:v>
                </c:pt>
                <c:pt idx="5">
                  <c:v>0.84116120000000005</c:v>
                </c:pt>
                <c:pt idx="6">
                  <c:v>0.77493670000000003</c:v>
                </c:pt>
                <c:pt idx="7">
                  <c:v>0.86437410000000003</c:v>
                </c:pt>
                <c:pt idx="8">
                  <c:v>0.75079410000000002</c:v>
                </c:pt>
                <c:pt idx="9">
                  <c:v>0.78916940000000002</c:v>
                </c:pt>
                <c:pt idx="10">
                  <c:v>0.85408879999999998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0.1330218</c:v>
                </c:pt>
                <c:pt idx="1">
                  <c:v>7.96095E-2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0.1040798</c:v>
                </c:pt>
                <c:pt idx="1">
                  <c:v>0.1095327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6.3540700000000006E-2</c:v>
                </c:pt>
                <c:pt idx="1">
                  <c:v>9.8035700000000003E-2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0.9047444</c:v>
                </c:pt>
                <c:pt idx="1">
                  <c:v>0.79373329999999997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0.18660270000000001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0.4400828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0.15332560000000001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8.9851325000000006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3.2967200000000002E-2</c:v>
                </c:pt>
                <c:pt idx="1">
                  <c:v>5.7103399999999999E-2</c:v>
                </c:pt>
                <c:pt idx="2">
                  <c:v>0.12542200000000001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7.2674000000000002E-2</c:v>
                </c:pt>
                <c:pt idx="1">
                  <c:v>8.6643800000000007E-2</c:v>
                </c:pt>
                <c:pt idx="2">
                  <c:v>0.2198407</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2.9098200000000001E-2</c:v>
                </c:pt>
                <c:pt idx="1">
                  <c:v>2.79727E-2</c:v>
                </c:pt>
                <c:pt idx="2">
                  <c:v>0.1621127</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0.92810700000000002</c:v>
                </c:pt>
                <c:pt idx="1">
                  <c:v>0.89892859999999997</c:v>
                </c:pt>
                <c:pt idx="2">
                  <c:v>0.46829460000000001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5.9122899999999999E-2</c:v>
                </c:pt>
                <c:pt idx="1">
                  <c:v>0.14180619999999999</c:v>
                </c:pt>
                <c:pt idx="2">
                  <c:v>9.3699099999999994E-2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0.22671620000000001</c:v>
                </c:pt>
                <c:pt idx="1">
                  <c:v>0.1318434</c:v>
                </c:pt>
                <c:pt idx="2">
                  <c:v>0.1244223</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0.12111719999999999</c:v>
                </c:pt>
                <c:pt idx="1">
                  <c:v>4.0405400000000001E-2</c:v>
                </c:pt>
                <c:pt idx="2">
                  <c:v>7.6737E-2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0.4428454</c:v>
                </c:pt>
                <c:pt idx="1">
                  <c:v>0.8169845</c:v>
                </c:pt>
                <c:pt idx="2">
                  <c:v>0.64971219999999996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0.13358999999999999</c:v>
                </c:pt>
                <c:pt idx="1">
                  <c:v>8.7121500000000004E-2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0.15755379999999999</c:v>
                </c:pt>
                <c:pt idx="1">
                  <c:v>0.26357360000000002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9.29595E-2</c:v>
                </c:pt>
                <c:pt idx="1">
                  <c:v>0.34877720000000001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0.41242780000000001</c:v>
                </c:pt>
                <c:pt idx="1">
                  <c:v>0.42219299999999998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3.9535800000000003E-2</c:v>
                </c:pt>
                <c:pt idx="1">
                  <c:v>0.11980200000000001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0.15070990000000001</c:v>
                </c:pt>
                <c:pt idx="1">
                  <c:v>0.2089415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0.1088599</c:v>
                </c:pt>
                <c:pt idx="1">
                  <c:v>6.3696000000000003E-2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0.65969219999999995</c:v>
                </c:pt>
                <c:pt idx="1">
                  <c:v>0.61886450000000004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0.84520130000000004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0.81791910000000001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0.82035930000000001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0.78688530000000001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0.80696199999999996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0.80172410000000005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0.78978979999999999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0.7912458</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0.81666669999999997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0.92812499999999998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0.89456869999999999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0.89965399999999995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0.90625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0.13174620000000001</c:v>
                </c:pt>
                <c:pt idx="1">
                  <c:v>0.25007659999999998</c:v>
                </c:pt>
                <c:pt idx="2">
                  <c:v>0.11770319999999999</c:v>
                </c:pt>
                <c:pt idx="3">
                  <c:v>0.12805320000000001</c:v>
                </c:pt>
                <c:pt idx="4">
                  <c:v>5.6769E-2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9.8698800000000003E-2</c:v>
                </c:pt>
                <c:pt idx="1">
                  <c:v>0.1035893</c:v>
                </c:pt>
                <c:pt idx="2">
                  <c:v>9.6852099999999997E-2</c:v>
                </c:pt>
                <c:pt idx="3">
                  <c:v>8.0930799999999997E-2</c:v>
                </c:pt>
                <c:pt idx="4">
                  <c:v>9.6485899999999999E-2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5.6864699999999997E-2</c:v>
                </c:pt>
                <c:pt idx="1">
                  <c:v>5.9874200000000002E-2</c:v>
                </c:pt>
                <c:pt idx="2">
                  <c:v>8.2709400000000002E-2</c:v>
                </c:pt>
                <c:pt idx="3">
                  <c:v>5.19552E-2</c:v>
                </c:pt>
                <c:pt idx="4">
                  <c:v>5.5726100000000001E-2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0.80635040000000002</c:v>
                </c:pt>
                <c:pt idx="1">
                  <c:v>0.77104550000000005</c:v>
                </c:pt>
                <c:pt idx="2">
                  <c:v>0.80215320000000001</c:v>
                </c:pt>
                <c:pt idx="3">
                  <c:v>0.86997670000000005</c:v>
                </c:pt>
                <c:pt idx="4">
                  <c:v>0.87556999999999996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0.78911569999999998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0.79754599999999998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0.77551020000000004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0.82312920000000001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0.7807018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0.60204080000000004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0.625641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0.63942310000000002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0.66169149999999999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0.64331210000000005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0.78531070000000003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0.7428572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0.7226667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0.77846150000000003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0.7887324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0.74857149999999995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0.72506740000000003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0.75886520000000002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0.70336390000000004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0.75644699999999998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0.78034680000000001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0.78716220000000003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0.796875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0.92834890000000003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0.92058830000000003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0.90963859999999996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0.90650410000000003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0.77500000000000002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0.72965120000000006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0.73030300000000004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0.76411960000000001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0.74590160000000005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0.94684389999999996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0.92961879999999997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0.94848480000000002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0.91843969999999997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0.95617529999999995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0.78644069999999999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0.73148150000000001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0.76802510000000002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0.79182149999999996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0.85950409999999999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0.91740409999999994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0.9407008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0.92761389999999999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0.92138359999999997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0.95985399999999998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2.42578E-2</c:v>
                </c:pt>
                <c:pt idx="1">
                  <c:v>3.2981999999999997E-2</c:v>
                </c:pt>
                <c:pt idx="2">
                  <c:v>5.8243400000000001E-2</c:v>
                </c:pt>
                <c:pt idx="3">
                  <c:v>7.5269500000000003E-2</c:v>
                </c:pt>
                <c:pt idx="4">
                  <c:v>2.4148699999999999E-2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6.7092200000000005E-2</c:v>
                </c:pt>
                <c:pt idx="1">
                  <c:v>9.24484E-2</c:v>
                </c:pt>
                <c:pt idx="2">
                  <c:v>0.12981000000000001</c:v>
                </c:pt>
                <c:pt idx="3">
                  <c:v>0.104799</c:v>
                </c:pt>
                <c:pt idx="4">
                  <c:v>5.63583E-2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1.4955100000000001E-2</c:v>
                </c:pt>
                <c:pt idx="1">
                  <c:v>7.4026999999999996E-2</c:v>
                </c:pt>
                <c:pt idx="2">
                  <c:v>9.9653599999999995E-2</c:v>
                </c:pt>
                <c:pt idx="3">
                  <c:v>5.8015499999999998E-2</c:v>
                </c:pt>
                <c:pt idx="4">
                  <c:v>2.55587E-2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0.91547840000000003</c:v>
                </c:pt>
                <c:pt idx="1">
                  <c:v>0.83188989999999996</c:v>
                </c:pt>
                <c:pt idx="2">
                  <c:v>0.80238339999999997</c:v>
                </c:pt>
                <c:pt idx="3">
                  <c:v>0.7603375</c:v>
                </c:pt>
                <c:pt idx="4">
                  <c:v>0.91616730000000002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0.82911389999999996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0.8262195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0.84194530000000001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0.85069439999999996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0.87251000000000001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0.86257309999999998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0.83202100000000001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0.86522909999999997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0.86377709999999996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0.86121000000000003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0.72168279999999996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0.68128659999999996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0.69855069999999997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0.70234110000000005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0.72619040000000001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0.45370369999999999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0.54651170000000004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0.51773049999999998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0.74733099999999997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0.76079730000000001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0.8451613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0.82962959999999997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0.87029290000000004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0.77325580000000005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0.77956990000000004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0.77881619999999996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0.78985510000000003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0.84084080000000005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0.78309859999999998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0.80341879999999999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0.77852350000000003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0.80308880000000005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0.67088610000000004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0.6984127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0.72959180000000001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0.74842770000000003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0.72903229999999997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0.75581399999999999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0.71122989999999997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0.73497270000000003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0.75937500000000002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0.76408450000000006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0.84926469999999998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0.8839591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0.91614910000000005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0.92335769999999995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0.92800000000000005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0.13647570000000001</c:v>
                </c:pt>
                <c:pt idx="1">
                  <c:v>7.8871399999999994E-2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0.1518275</c:v>
                </c:pt>
                <c:pt idx="1">
                  <c:v>0.14575370000000001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8.3301200000000006E-2</c:v>
                </c:pt>
                <c:pt idx="1">
                  <c:v>0.13805149999999999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0.79462699999999997</c:v>
                </c:pt>
                <c:pt idx="1">
                  <c:v>0.65891710000000003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0.97727269999999999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0.96153840000000002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0.98181819999999997</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0.96621619999999997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0.9378531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0.92093020000000003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0.93087560000000003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0.88586960000000003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0.92452829999999997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0.59523809999999999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0.64088400000000001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0.62295080000000003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0.69536419999999999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0.66187050000000003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0.69047619999999998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0.74074070000000003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0.71351350000000002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0.76923079999999999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0.77027029999999996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0.67894739999999998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0.65217389999999997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0.74193549999999997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0.73469390000000001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0.58695649999999999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0.63945580000000002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0.6481481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0.72388059999999999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0.68292679999999995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0.76878610000000003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0.78461539999999996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0.76315789999999994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0.73417719999999997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0.89380530000000002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0.86206899999999997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0.87745099999999998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0.85792349999999995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0.7090301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0.70967740000000001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0.73941369999999995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0.74733099999999997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0.77868850000000001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0.84146339999999997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0.86740329999999999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0.90344829999999998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0.1167783</c:v>
                </c:pt>
                <c:pt idx="1">
                  <c:v>0.12565319999999999</c:v>
                </c:pt>
                <c:pt idx="2">
                  <c:v>8.7724099999999999E-2</c:v>
                </c:pt>
                <c:pt idx="3">
                  <c:v>4.8852800000000002E-2</c:v>
                </c:pt>
                <c:pt idx="4">
                  <c:v>6.5072599999999994E-2</c:v>
                </c:pt>
                <c:pt idx="5">
                  <c:v>0.1274873</c:v>
                </c:pt>
                <c:pt idx="6">
                  <c:v>9.0428999999999995E-2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0.13280919999999999</c:v>
                </c:pt>
                <c:pt idx="1">
                  <c:v>0.15851390000000001</c:v>
                </c:pt>
                <c:pt idx="2">
                  <c:v>0.1454105</c:v>
                </c:pt>
                <c:pt idx="3">
                  <c:v>0.14429339999999999</c:v>
                </c:pt>
                <c:pt idx="4">
                  <c:v>0.1575637</c:v>
                </c:pt>
                <c:pt idx="5">
                  <c:v>0.1236117</c:v>
                </c:pt>
                <c:pt idx="6">
                  <c:v>0.105666</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0.1546353</c:v>
                </c:pt>
                <c:pt idx="1">
                  <c:v>0.1032373</c:v>
                </c:pt>
                <c:pt idx="2">
                  <c:v>0.1071391</c:v>
                </c:pt>
                <c:pt idx="3">
                  <c:v>9.4746700000000003E-2</c:v>
                </c:pt>
                <c:pt idx="4">
                  <c:v>0.20740249999999999</c:v>
                </c:pt>
                <c:pt idx="5">
                  <c:v>9.3608999999999998E-2</c:v>
                </c:pt>
                <c:pt idx="6">
                  <c:v>7.1658899999999998E-2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0.77137420000000001</c:v>
                </c:pt>
                <c:pt idx="1">
                  <c:v>0.69179619999999997</c:v>
                </c:pt>
                <c:pt idx="2">
                  <c:v>0.74021179999999998</c:v>
                </c:pt>
                <c:pt idx="3">
                  <c:v>0.77856329999999996</c:v>
                </c:pt>
                <c:pt idx="4">
                  <c:v>0.67831629999999998</c:v>
                </c:pt>
                <c:pt idx="5">
                  <c:v>0.87412009999999996</c:v>
                </c:pt>
                <c:pt idx="6">
                  <c:v>0.89823149999999996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0.83040930000000002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0.83419690000000002</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0.83597889999999997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0.87096770000000001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0.83916089999999999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0.83229819999999999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0.79354840000000004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0.8129497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0.7807018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0.83606559999999996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0.81481479999999995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0.69491519999999996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0.71875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0.68253969999999997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0.7111111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0.8252427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0.86885239999999997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0.85849059999999999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0.8289474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0.82658960000000004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0.80232559999999997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0.84027779999999996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0.84285710000000003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0.72238809999999998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0.75338749999999999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0.76836159999999998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0.78274759999999999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0.83150179999999996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0.58974360000000003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0.86486490000000005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0.76315789999999994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0.70967740000000001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0.62962960000000001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0.72093019999999997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5.1149E-2</c:v>
                </c:pt>
                <c:pt idx="1">
                  <c:v>5.3226099999999998E-2</c:v>
                </c:pt>
                <c:pt idx="2">
                  <c:v>0.2568762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6.5759600000000001E-2</c:v>
                </c:pt>
                <c:pt idx="1">
                  <c:v>0.1121939</c:v>
                </c:pt>
                <c:pt idx="2">
                  <c:v>0.17597080000000001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4.3274899999999998E-2</c:v>
                </c:pt>
                <c:pt idx="1">
                  <c:v>7.0213999999999999E-2</c:v>
                </c:pt>
                <c:pt idx="2">
                  <c:v>0.1036497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0.93409030000000004</c:v>
                </c:pt>
                <c:pt idx="1">
                  <c:v>0.77984759999999997</c:v>
                </c:pt>
                <c:pt idx="2">
                  <c:v>0.73417259999999995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0.85436889999999999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0.82692310000000002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0.76023390000000002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0.78082189999999996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0.7605634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0.49416339999999997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0.45787549999999999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0.56950670000000003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0.56949150000000004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0.52439020000000003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0.54012349999999998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0.58865250000000002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0.63921570000000005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0.84297520000000004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0.83524909999999997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0.83955219999999997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0.85772360000000003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0.89560439999999997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0.62537770000000004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0.62883440000000002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0.69624569999999997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0.71153840000000002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0.71562499999999996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0.69613259999999999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0.73352439999999997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0.73509930000000001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0.77153559999999999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0.4296875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0.41104299999999999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0.51063829999999999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0.48235289999999997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0.56129030000000002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0.51515149999999998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0.59550559999999997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0.16035740000000001</c:v>
                </c:pt>
                <c:pt idx="1">
                  <c:v>8.5914599999999994E-2</c:v>
                </c:pt>
                <c:pt idx="2">
                  <c:v>4.0601699999999998E-2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0.1113243</c:v>
                </c:pt>
                <c:pt idx="1">
                  <c:v>7.47308E-2</c:v>
                </c:pt>
                <c:pt idx="2">
                  <c:v>3.09993E-2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6.0435700000000002E-2</c:v>
                </c:pt>
                <c:pt idx="1">
                  <c:v>2.4214699999999999E-2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0.73548119999999995</c:v>
                </c:pt>
                <c:pt idx="1">
                  <c:v>0.92964360000000001</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0.58108110000000002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0.52653059999999996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0.6157205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0.61506280000000002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0.64893619999999996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0.84117649999999999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0.7915567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0.83241759999999998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0.86075950000000001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0.89399300000000004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0.89425980000000005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0.89531680000000002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0.89910979999999996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0.92335769999999995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0.55970149999999996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0.52397260000000001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0.59375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0.61923070000000002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0.64135019999999998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0.80981590000000003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0.79781420000000003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0.79069769999999995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0.82389939999999995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0.8071429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0.33766230000000003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0.39325840000000001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0.28409089999999998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0.3157895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0.40909089999999998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8.8511906000000007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8.7197800000000001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8.7906332000000003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8.7843142000000007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8.9139786000000001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0.4270833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0.41071429999999998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0.54666669999999995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0.4224599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0.48936170000000001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2.1709800000000001E-2</c:v>
                </c:pt>
                <c:pt idx="1">
                  <c:v>2.81152E-2</c:v>
                </c:pt>
                <c:pt idx="2">
                  <c:v>3.8014600000000003E-2</c:v>
                </c:pt>
                <c:pt idx="3">
                  <c:v>9.8435700000000001E-2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9.1833300000000007E-2</c:v>
                </c:pt>
                <c:pt idx="1">
                  <c:v>9.4178600000000001E-2</c:v>
                </c:pt>
                <c:pt idx="2">
                  <c:v>9.25565E-2</c:v>
                </c:pt>
                <c:pt idx="3">
                  <c:v>0.1629833</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6.6829899999999998E-2</c:v>
                </c:pt>
                <c:pt idx="1">
                  <c:v>0.1182459</c:v>
                </c:pt>
                <c:pt idx="2">
                  <c:v>3.3769E-2</c:v>
                </c:pt>
                <c:pt idx="3">
                  <c:v>0.12596350000000001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0.81079849999999998</c:v>
                </c:pt>
                <c:pt idx="1">
                  <c:v>0.80446209999999996</c:v>
                </c:pt>
                <c:pt idx="2">
                  <c:v>0.87727869999999997</c:v>
                </c:pt>
                <c:pt idx="3">
                  <c:v>0.51836269999999995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6.5878800000000001E-2</c:v>
                </c:pt>
                <c:pt idx="1">
                  <c:v>0.1380362</c:v>
                </c:pt>
                <c:pt idx="2">
                  <c:v>0.1165175</c:v>
                </c:pt>
                <c:pt idx="3">
                  <c:v>3.6561000000000003E-2</c:v>
                </c:pt>
                <c:pt idx="4">
                  <c:v>0.1472357</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0.10514709999999999</c:v>
                </c:pt>
                <c:pt idx="1">
                  <c:v>0.12732350000000001</c:v>
                </c:pt>
                <c:pt idx="2">
                  <c:v>9.9160200000000004E-2</c:v>
                </c:pt>
                <c:pt idx="3">
                  <c:v>0.1226951</c:v>
                </c:pt>
                <c:pt idx="4">
                  <c:v>0.13611999999999999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3.2944899999999999E-2</c:v>
                </c:pt>
                <c:pt idx="1">
                  <c:v>7.1379700000000004E-2</c:v>
                </c:pt>
                <c:pt idx="2">
                  <c:v>3.6937299999999999E-2</c:v>
                </c:pt>
                <c:pt idx="3">
                  <c:v>0.20504130000000001</c:v>
                </c:pt>
                <c:pt idx="4">
                  <c:v>6.22418E-2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0.77707769999999998</c:v>
                </c:pt>
                <c:pt idx="1">
                  <c:v>0.7181033</c:v>
                </c:pt>
                <c:pt idx="2">
                  <c:v>0.90250520000000001</c:v>
                </c:pt>
                <c:pt idx="3">
                  <c:v>0.65352440000000001</c:v>
                </c:pt>
                <c:pt idx="4">
                  <c:v>0.58597739999999998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King's College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289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685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94355869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34366677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61972925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56902842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25277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61774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990991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0200964"/>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757962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3400261"/>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053826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371535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659853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471614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925424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454777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82489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072669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075440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956502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03023602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39543039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1818429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92762394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89319182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94641121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35221731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3828894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08177712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2073866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71815658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6354940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232852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70204860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7439749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37176070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76869789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90088582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1313803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4094055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30981601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30035273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7280675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46003127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99791730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14853063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77256280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28619306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1683826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49573477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99583558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56199760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21101691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90279839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63207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58938355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18021327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6507766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16232403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538307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4351617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70075528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64855468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36880783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03896280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20594719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39269734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98796" y="622300"/>
            <a:ext cx="357982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King's College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69819984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48024257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47126392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60846880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1986829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67946027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40841114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46102994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19304515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36943347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3147162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02797751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64880119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48332171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75657872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74295971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3708201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8449946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12492361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97604754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8292432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19765231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15997880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06044167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19030719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86876212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95181518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34539485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96320104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5163744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9657437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1207340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54197951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7101515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03884432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77258774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16721671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07204398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9872457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51441980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14077857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95606349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6090326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27036236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50237568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21869580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95694251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79663440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98793569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4041198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86285985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8487260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56741042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85727619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40961058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93616175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14790833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398436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22317439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55321974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15479844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44355555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419875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38308836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84152932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6146349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26164144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586991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976254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108734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233720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815381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933558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859462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674893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308422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04908587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683334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132435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735775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594924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812974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582753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326062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910368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276357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636201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986152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073328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295932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691648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931761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056521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094669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4379248"/>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05063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073700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571678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993882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479333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312978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741768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041511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203308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712655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060944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982231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190851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622081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234725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334266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698158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934288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17903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504497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446508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522851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50919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708091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903386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062385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79311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806457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971174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094808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743544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223051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469857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749012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363496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245944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562708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189329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367399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395045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180344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679125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752258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230735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262971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976505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412950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401988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020880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970798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887532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779593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229933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96219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287469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102341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560569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374405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798985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479414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792500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049389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207399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760588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582507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417243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419246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135752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668937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145885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882346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398487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371910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472970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222712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134953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732542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865870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69395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946478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635800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933056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985974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262982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583138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175567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935727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9729471"/>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557573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363150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143086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196682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72647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756934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98796" y="622300"/>
            <a:ext cx="3579827" cy="276999"/>
          </a:xfrm>
          <a:prstGeom prst="rect">
            <a:avLst/>
          </a:prstGeom>
          <a:noFill/>
        </p:spPr>
        <p:txBody>
          <a:bodyPr wrap="none" rtlCol="0">
            <a:spAutoFit/>
          </a:bodyPr>
          <a:lstStyle/>
          <a:p>
            <a:pPr algn="r"/>
            <a:r>
              <a:rPr lang="en-GB" sz="1200" b="1" noProof="0">
                <a:solidFill>
                  <a:srgbClr val="336E9F"/>
                </a:solidFill>
                <a:latin typeface="Arial"/>
                <a:cs typeface="Arial"/>
              </a:rPr>
              <a:t>King's College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25492</Words>
  <Application>Microsoft Office PowerPoint</Application>
  <PresentationFormat>Custom</PresentationFormat>
  <Paragraphs>6492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