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3.9607900000000001E-2</c:v>
                </c:pt>
                <c:pt idx="1">
                  <c:v>3.9258000000000001E-2</c:v>
                </c:pt>
                <c:pt idx="2">
                  <c:v>3.9692900000000003E-2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9.2955499999999996E-2</c:v>
                </c:pt>
                <c:pt idx="1">
                  <c:v>0.13030890000000001</c:v>
                </c:pt>
                <c:pt idx="2">
                  <c:v>6.5179399999999998E-2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3.9759700000000002E-2</c:v>
                </c:pt>
                <c:pt idx="1">
                  <c:v>4.4215499999999998E-2</c:v>
                </c:pt>
                <c:pt idx="2">
                  <c:v>1.1063E-2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0.96199900000000005</c:v>
                </c:pt>
                <c:pt idx="1">
                  <c:v>0.78270709999999999</c:v>
                </c:pt>
                <c:pt idx="2">
                  <c:v>0.94589440000000002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0.63706320000000005</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4.3464999999999997E-3</c:v>
                </c:pt>
                <c:pt idx="1">
                  <c:v>8.4566000000000002E-2</c:v>
                </c:pt>
                <c:pt idx="2">
                  <c:v>0.27275949999999999</c:v>
                </c:pt>
                <c:pt idx="3">
                  <c:v>0</c:v>
                </c:pt>
                <c:pt idx="4">
                  <c:v>8.0573000000000006E-2</c:v>
                </c:pt>
                <c:pt idx="5">
                  <c:v>5.0722200000000002E-2</c:v>
                </c:pt>
                <c:pt idx="6">
                  <c:v>1.8431199999999998E-2</c:v>
                </c:pt>
                <c:pt idx="7">
                  <c:v>0.14822969999999999</c:v>
                </c:pt>
                <c:pt idx="8">
                  <c:v>2.24456E-2</c:v>
                </c:pt>
                <c:pt idx="9">
                  <c:v>0.101616</c:v>
                </c:pt>
                <c:pt idx="10">
                  <c:v>9.4782900000000003E-2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0.1171287</c:v>
                </c:pt>
                <c:pt idx="1">
                  <c:v>0.14048359999999999</c:v>
                </c:pt>
                <c:pt idx="2">
                  <c:v>0.1947942</c:v>
                </c:pt>
                <c:pt idx="3">
                  <c:v>0.29438520000000001</c:v>
                </c:pt>
                <c:pt idx="4">
                  <c:v>0.22756940000000001</c:v>
                </c:pt>
                <c:pt idx="5">
                  <c:v>0.132322</c:v>
                </c:pt>
                <c:pt idx="6">
                  <c:v>0.15262819999999999</c:v>
                </c:pt>
                <c:pt idx="7">
                  <c:v>0.22138640000000001</c:v>
                </c:pt>
                <c:pt idx="8">
                  <c:v>0.30458190000000002</c:v>
                </c:pt>
                <c:pt idx="9">
                  <c:v>0.23782130000000001</c:v>
                </c:pt>
                <c:pt idx="10">
                  <c:v>0.2063352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3.9428299999999999E-2</c:v>
                </c:pt>
                <c:pt idx="1">
                  <c:v>2.2096999999999999E-2</c:v>
                </c:pt>
                <c:pt idx="2">
                  <c:v>0</c:v>
                </c:pt>
                <c:pt idx="3">
                  <c:v>6.8480600000000003E-2</c:v>
                </c:pt>
                <c:pt idx="4">
                  <c:v>5.1687700000000003E-2</c:v>
                </c:pt>
                <c:pt idx="5">
                  <c:v>2.57456E-2</c:v>
                </c:pt>
                <c:pt idx="6">
                  <c:v>4.1524100000000001E-2</c:v>
                </c:pt>
                <c:pt idx="7">
                  <c:v>0</c:v>
                </c:pt>
                <c:pt idx="8">
                  <c:v>4.1493700000000001E-2</c:v>
                </c:pt>
                <c:pt idx="9">
                  <c:v>7.2148900000000002E-2</c:v>
                </c:pt>
                <c:pt idx="10">
                  <c:v>5.0332300000000003E-2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1.6917100000000001E-2</c:v>
                </c:pt>
                <c:pt idx="3">
                  <c:v>7.1099999999999994E-5</c:v>
                </c:pt>
                <c:pt idx="4">
                  <c:v>1.3740000000000001E-4</c:v>
                </c:pt>
                <c:pt idx="5">
                  <c:v>3.7700200000000003E-2</c:v>
                </c:pt>
                <c:pt idx="6">
                  <c:v>6.3685500000000006E-2</c:v>
                </c:pt>
                <c:pt idx="7">
                  <c:v>4.4019200000000001E-2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0.86940269999999997</c:v>
                </c:pt>
                <c:pt idx="1">
                  <c:v>0.83297549999999998</c:v>
                </c:pt>
                <c:pt idx="2">
                  <c:v>0.81155770000000005</c:v>
                </c:pt>
                <c:pt idx="3">
                  <c:v>0.73262360000000004</c:v>
                </c:pt>
                <c:pt idx="4">
                  <c:v>0.89684699999999995</c:v>
                </c:pt>
                <c:pt idx="5">
                  <c:v>0.86998109999999995</c:v>
                </c:pt>
                <c:pt idx="6">
                  <c:v>0.80154860000000006</c:v>
                </c:pt>
                <c:pt idx="7">
                  <c:v>0.81173640000000002</c:v>
                </c:pt>
                <c:pt idx="8">
                  <c:v>0.7503725</c:v>
                </c:pt>
                <c:pt idx="9">
                  <c:v>0.81228820000000002</c:v>
                </c:pt>
                <c:pt idx="10">
                  <c:v>0.81499440000000001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0.1145588</c:v>
                </c:pt>
                <c:pt idx="1">
                  <c:v>6.5531800000000001E-2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0.14100579999999999</c:v>
                </c:pt>
                <c:pt idx="1">
                  <c:v>0.137688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4.5077699999999998E-2</c:v>
                </c:pt>
                <c:pt idx="1">
                  <c:v>8.3958099999999994E-2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0.88272320000000004</c:v>
                </c:pt>
                <c:pt idx="1">
                  <c:v>0.80151039999999996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0.14756720000000001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0.51815389999999995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0.11429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8.8777860000000004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2.1900599999999999E-2</c:v>
                </c:pt>
                <c:pt idx="1">
                  <c:v>4.6133300000000002E-2</c:v>
                </c:pt>
                <c:pt idx="2">
                  <c:v>0.10519729999999999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9.4807199999999994E-2</c:v>
                </c:pt>
                <c:pt idx="1">
                  <c:v>0.108584</c:v>
                </c:pt>
                <c:pt idx="2">
                  <c:v>0.26029010000000002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1.8031599999999998E-2</c:v>
                </c:pt>
                <c:pt idx="1">
                  <c:v>1.70026E-2</c:v>
                </c:pt>
                <c:pt idx="2">
                  <c:v>0.14188799999999999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0.91924499999999998</c:v>
                </c:pt>
                <c:pt idx="1">
                  <c:v>0.83830179999999999</c:v>
                </c:pt>
                <c:pt idx="2">
                  <c:v>0.42579980000000001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4.3438000000000001E-3</c:v>
                </c:pt>
                <c:pt idx="1">
                  <c:v>0.1138274</c:v>
                </c:pt>
                <c:pt idx="2">
                  <c:v>7.4266799999999994E-2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0.33627449999999998</c:v>
                </c:pt>
                <c:pt idx="1">
                  <c:v>0.18780089999999999</c:v>
                </c:pt>
                <c:pt idx="2">
                  <c:v>0.16328690000000001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6.6337999999999994E-2</c:v>
                </c:pt>
                <c:pt idx="1">
                  <c:v>1.2426599999999999E-2</c:v>
                </c:pt>
                <c:pt idx="2">
                  <c:v>5.73047E-2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0.27800560000000002</c:v>
                </c:pt>
                <c:pt idx="1">
                  <c:v>0.7610671</c:v>
                </c:pt>
                <c:pt idx="2">
                  <c:v>0.62587680000000001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0.1186368</c:v>
                </c:pt>
                <c:pt idx="1">
                  <c:v>7.7482599999999999E-2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0.18746009999999999</c:v>
                </c:pt>
                <c:pt idx="1">
                  <c:v>0.28285130000000003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7.8006400000000004E-2</c:v>
                </c:pt>
                <c:pt idx="1">
                  <c:v>0.33913840000000001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0.40391719999999998</c:v>
                </c:pt>
                <c:pt idx="1">
                  <c:v>0.44628180000000001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2.2496499999999999E-2</c:v>
                </c:pt>
                <c:pt idx="1">
                  <c:v>0.1041106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0.1847886</c:v>
                </c:pt>
                <c:pt idx="1">
                  <c:v>0.24032439999999999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9.1820600000000002E-2</c:v>
                </c:pt>
                <c:pt idx="1">
                  <c:v>4.8004600000000001E-2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0.63893359999999999</c:v>
                </c:pt>
                <c:pt idx="1">
                  <c:v>0.42144140000000002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0.81874999999999998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0.75091580000000002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0.74183980000000005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0.76223779999999997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0.77536229999999995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0.78504680000000004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0.81090910000000005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0.8516321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0.75886520000000002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0.77536229999999995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0.86046509999999998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0.90851740000000003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0.92537309999999995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0.86466160000000003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0.12062929999999999</c:v>
                </c:pt>
                <c:pt idx="1">
                  <c:v>0.23506389999999999</c:v>
                </c:pt>
                <c:pt idx="2">
                  <c:v>0.10353800000000001</c:v>
                </c:pt>
                <c:pt idx="3">
                  <c:v>0.1164936</c:v>
                </c:pt>
                <c:pt idx="4">
                  <c:v>4.36531E-2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0.1209327</c:v>
                </c:pt>
                <c:pt idx="1">
                  <c:v>0.1336147</c:v>
                </c:pt>
                <c:pt idx="2">
                  <c:v>0.1251826</c:v>
                </c:pt>
                <c:pt idx="3">
                  <c:v>0.10405010000000001</c:v>
                </c:pt>
                <c:pt idx="4">
                  <c:v>0.1227176</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4.5747799999999998E-2</c:v>
                </c:pt>
                <c:pt idx="1">
                  <c:v>4.4861499999999999E-2</c:v>
                </c:pt>
                <c:pt idx="2">
                  <c:v>6.85442E-2</c:v>
                </c:pt>
                <c:pt idx="3">
                  <c:v>4.0395500000000001E-2</c:v>
                </c:pt>
                <c:pt idx="4">
                  <c:v>4.2610299999999997E-2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0.8043728</c:v>
                </c:pt>
                <c:pt idx="1">
                  <c:v>0.79512519999999998</c:v>
                </c:pt>
                <c:pt idx="2">
                  <c:v>0.79058539999999999</c:v>
                </c:pt>
                <c:pt idx="3">
                  <c:v>0.85938749999999997</c:v>
                </c:pt>
                <c:pt idx="4">
                  <c:v>0.84321230000000003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0.72891570000000006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0.79113920000000004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0.82716049999999997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0.75581399999999999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0.6113537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0.64705880000000005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0.6973684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0.65346530000000003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0.68181820000000004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0.74520549999999997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0.69680850000000005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0.75438590000000005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0.78823529999999997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0.74444440000000001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0.74342109999999995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0.72386059999999997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0.75438590000000005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0.79518069999999996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0.78550730000000002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0.77854670000000004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0.8133705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0.80864199999999997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0.94654090000000002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0.89530690000000002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0.92690059999999996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0.915493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0.94202900000000001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0.77089779999999997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0.76086960000000003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0.76331360000000004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0.74825169999999996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0.73571430000000004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0.93478260000000002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0.921875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0.93910260000000001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0.94039729999999999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0.79354840000000004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0.81781380000000004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0.79861110000000002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0.78666670000000005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0.94301990000000002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0.91065289999999999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0.8997214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0.96385540000000003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1.42687E-2</c:v>
                </c:pt>
                <c:pt idx="1">
                  <c:v>1.8247599999999999E-2</c:v>
                </c:pt>
                <c:pt idx="2">
                  <c:v>4.3888700000000003E-2</c:v>
                </c:pt>
                <c:pt idx="3">
                  <c:v>5.9156300000000002E-2</c:v>
                </c:pt>
                <c:pt idx="4">
                  <c:v>1.47046E-2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8.7070300000000003E-2</c:v>
                </c:pt>
                <c:pt idx="1">
                  <c:v>0.1219174</c:v>
                </c:pt>
                <c:pt idx="2">
                  <c:v>0.15851950000000001</c:v>
                </c:pt>
                <c:pt idx="3">
                  <c:v>0.13702539999999999</c:v>
                </c:pt>
                <c:pt idx="4">
                  <c:v>7.5246400000000005E-2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4.9659999999999999E-3</c:v>
                </c:pt>
                <c:pt idx="1">
                  <c:v>5.9292499999999998E-2</c:v>
                </c:pt>
                <c:pt idx="2">
                  <c:v>8.5298899999999997E-2</c:v>
                </c:pt>
                <c:pt idx="3">
                  <c:v>4.1902300000000003E-2</c:v>
                </c:pt>
                <c:pt idx="4">
                  <c:v>1.61146E-2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0.87159120000000001</c:v>
                </c:pt>
                <c:pt idx="1">
                  <c:v>0.78189160000000002</c:v>
                </c:pt>
                <c:pt idx="2">
                  <c:v>0.78643989999999997</c:v>
                </c:pt>
                <c:pt idx="3">
                  <c:v>0.73782519999999996</c:v>
                </c:pt>
                <c:pt idx="4">
                  <c:v>0.94571179999999999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0.81515150000000003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0.83636359999999998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0.81730769999999997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0.86792449999999999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0.84027779999999996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0.86111110000000002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0.86184210000000006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0.8150134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0.86904760000000003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0.85294119999999995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0.70270270000000001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0.68131870000000005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0.7100592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0.7133758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0.47826089999999999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0.60377360000000002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0.60194179999999997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0.76221499999999998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0.77099229999999996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0.84076430000000002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0.84353739999999999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0.75690610000000003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0.75827809999999995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0.75749319999999998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0.7751479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0.77876109999999998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0.77580070000000001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0.79551819999999995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0.81366459999999996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0.80246910000000005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0.65500000000000003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0.63095239999999997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0.6331658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0.70476190000000005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0.72928179999999998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0.70333330000000005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0.69376700000000002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0.76047900000000002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0.70833330000000005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0.86538459999999995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0.85804409999999998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0.124987</c:v>
                </c:pt>
                <c:pt idx="1">
                  <c:v>6.4683400000000002E-2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0.17480490000000001</c:v>
                </c:pt>
                <c:pt idx="1">
                  <c:v>0.1741297</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7.1812500000000001E-2</c:v>
                </c:pt>
                <c:pt idx="1">
                  <c:v>0.1238635</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0.74486280000000005</c:v>
                </c:pt>
                <c:pt idx="1">
                  <c:v>0.67032170000000002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0.99206349999999999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0.98611110000000002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0.92462310000000003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0.93827159999999998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0.92222219999999999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0.94565220000000005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0.92045460000000001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0.60588229999999998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0.57553960000000004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0.63157890000000005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0.61333329999999997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0.58666660000000004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0.71022730000000001</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0.7112676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0.70129870000000005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0.6404495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0.64335659999999995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0.67455620000000005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0.65384609999999999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0.65822789999999998</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0.56934309999999999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0.57983200000000001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0.65753419999999996</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0.6349207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0.67142860000000004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0.77653629999999996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0.71328670000000005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0.72159090000000004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0.73076920000000001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0.73750000000000004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0.90094339999999995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0.8827161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0.85416669999999995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0.86868690000000004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0.76821189999999995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0.76744190000000001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0.74350649999999996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0.73509930000000001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0.78620690000000004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0.87709499999999996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0.8169014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0.87209300000000001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0.88607599999999997</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9.2254699999999995E-2</c:v>
                </c:pt>
                <c:pt idx="1">
                  <c:v>9.9849400000000005E-2</c:v>
                </c:pt>
                <c:pt idx="2">
                  <c:v>6.1252399999999999E-2</c:v>
                </c:pt>
                <c:pt idx="3">
                  <c:v>2.3660799999999999E-2</c:v>
                </c:pt>
                <c:pt idx="4">
                  <c:v>3.6602999999999997E-2</c:v>
                </c:pt>
                <c:pt idx="5">
                  <c:v>0.1050204</c:v>
                </c:pt>
                <c:pt idx="6">
                  <c:v>7.0917499999999994E-2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0.18185660000000001</c:v>
                </c:pt>
                <c:pt idx="1">
                  <c:v>0.21012159999999999</c:v>
                </c:pt>
                <c:pt idx="2">
                  <c:v>0.198354</c:v>
                </c:pt>
                <c:pt idx="3">
                  <c:v>0.1946774</c:v>
                </c:pt>
                <c:pt idx="4">
                  <c:v>0.21450279999999999</c:v>
                </c:pt>
                <c:pt idx="5">
                  <c:v>0.16854559999999999</c:v>
                </c:pt>
                <c:pt idx="6">
                  <c:v>0.14468909999999999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0.13011159999999999</c:v>
                </c:pt>
                <c:pt idx="1">
                  <c:v>7.7433399999999999E-2</c:v>
                </c:pt>
                <c:pt idx="2">
                  <c:v>8.06674E-2</c:v>
                </c:pt>
                <c:pt idx="3">
                  <c:v>6.9554699999999997E-2</c:v>
                </c:pt>
                <c:pt idx="4">
                  <c:v>0.17893290000000001</c:v>
                </c:pt>
                <c:pt idx="5">
                  <c:v>7.1141999999999997E-2</c:v>
                </c:pt>
                <c:pt idx="6">
                  <c:v>5.2147300000000001E-2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0.75222409999999995</c:v>
                </c:pt>
                <c:pt idx="1">
                  <c:v>0.67762370000000005</c:v>
                </c:pt>
                <c:pt idx="2">
                  <c:v>0.66721609999999998</c:v>
                </c:pt>
                <c:pt idx="3">
                  <c:v>0.6991598</c:v>
                </c:pt>
                <c:pt idx="4">
                  <c:v>0.60342989999999996</c:v>
                </c:pt>
                <c:pt idx="5">
                  <c:v>0.78862690000000002</c:v>
                </c:pt>
                <c:pt idx="6">
                  <c:v>0.80515910000000002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0.92178769999999999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0.83916089999999999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0.87341769999999996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0.78749999999999998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0.83225800000000005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0.83720930000000005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0.81756759999999995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0.84285710000000003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0.7887324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0.84126990000000001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0.85148509999999999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0.86868690000000004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0.85294119999999995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0.92592589999999997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0.87804879999999996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0.77611940000000001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0.83823530000000002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0.73015870000000005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0.60714290000000004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0.87912089999999998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0.88505739999999999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0.91954020000000003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0.91071429999999998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0.80487810000000004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0.85294119999999995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0.8223684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0.84126990000000001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0.82474230000000004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0.8265306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0.86158190000000001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0.83044980000000002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0.84943179999999996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0.80368099999999998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0.83636359999999998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0.71666660000000004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0.53571429999999998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0.70967740000000001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4.1581100000000003E-2</c:v>
                </c:pt>
                <c:pt idx="1">
                  <c:v>3.9862399999999999E-2</c:v>
                </c:pt>
                <c:pt idx="2">
                  <c:v>0.2439259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8.4895300000000007E-2</c:v>
                </c:pt>
                <c:pt idx="1">
                  <c:v>0.1389213</c:v>
                </c:pt>
                <c:pt idx="2">
                  <c:v>0.20187140000000001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3.3707099999999997E-2</c:v>
                </c:pt>
                <c:pt idx="1">
                  <c:v>5.6850299999999999E-2</c:v>
                </c:pt>
                <c:pt idx="2">
                  <c:v>9.0699399999999999E-2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0.89556369999999996</c:v>
                </c:pt>
                <c:pt idx="1">
                  <c:v>0.72758440000000002</c:v>
                </c:pt>
                <c:pt idx="2">
                  <c:v>0.6891216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0.83928570000000002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0.80487810000000004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0.80213900000000005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0.74226800000000004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0.79591829999999997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0.47686830000000002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0.4978166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0.53401359999999998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0.47517730000000002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0.49285709999999999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0.56156159999999999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0.58113210000000004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0.58787880000000003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0.50641020000000003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0.57324839999999999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0.83203130000000003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0.84474890000000002</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0.82113820000000004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0.84732819999999998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0.66969699999999999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0.67765569999999997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0.68168169999999995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0.6493506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0.72077919999999995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0.73487029999999998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0.71777000000000002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0.76453490000000002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0.76249999999999996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0.45744679999999999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0.39823009999999998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0.48739500000000002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0.41584159999999998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0.42857139999999999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0.38709680000000002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0.40298509999999998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0.14586660000000001</c:v>
                </c:pt>
                <c:pt idx="1">
                  <c:v>7.30542E-2</c:v>
                </c:pt>
                <c:pt idx="2">
                  <c:v>3.4929500000000002E-2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0.14030590000000001</c:v>
                </c:pt>
                <c:pt idx="1">
                  <c:v>0.1004516</c:v>
                </c:pt>
                <c:pt idx="2">
                  <c:v>3.6671500000000003E-2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4.5944899999999997E-2</c:v>
                </c:pt>
                <c:pt idx="1">
                  <c:v>1.1354299999999999E-2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0.71822759999999997</c:v>
                </c:pt>
                <c:pt idx="1">
                  <c:v>0.92998400000000003</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0.55465580000000003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0.50980400000000003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0.59756100000000001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0.61481479999999999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0.61538459999999995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0.77374299999999996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0.84280940000000004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0.82749329999999999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0.88856299999999999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0.88541669999999995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0.87640450000000003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0.85802469999999997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0.58536580000000005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0.56595740000000005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0.5985916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0.61594199999999999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0.77027029999999996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0.72580650000000002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0.76811589999999996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0.75362320000000005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0.27142860000000002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0.22641510000000001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0.28985509999999998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0.26666669999999998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8.5819206000000001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8.6631947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8.7115383000000008</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8.7818184000000006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8.8414631000000004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0.32835819999999999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0.38650309999999999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0.40566039999999998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0.37234040000000002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0.4270833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9.5683999999999995E-3</c:v>
                </c:pt>
                <c:pt idx="1">
                  <c:v>1.51635E-2</c:v>
                </c:pt>
                <c:pt idx="2">
                  <c:v>2.5905600000000001E-2</c:v>
                </c:pt>
                <c:pt idx="3">
                  <c:v>8.4581000000000003E-2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0.1161161</c:v>
                </c:pt>
                <c:pt idx="1">
                  <c:v>0.1200821</c:v>
                </c:pt>
                <c:pt idx="2">
                  <c:v>0.1167745</c:v>
                </c:pt>
                <c:pt idx="3">
                  <c:v>0.19069269999999999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5.4688500000000001E-2</c:v>
                </c:pt>
                <c:pt idx="1">
                  <c:v>0.1052941</c:v>
                </c:pt>
                <c:pt idx="2">
                  <c:v>2.1659999999999999E-2</c:v>
                </c:pt>
                <c:pt idx="3">
                  <c:v>0.11210879999999999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0.8057377</c:v>
                </c:pt>
                <c:pt idx="1">
                  <c:v>0.78737840000000003</c:v>
                </c:pt>
                <c:pt idx="2">
                  <c:v>0.84927540000000001</c:v>
                </c:pt>
                <c:pt idx="3">
                  <c:v>0.61905880000000002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5.0537800000000001E-2</c:v>
                </c:pt>
                <c:pt idx="1">
                  <c:v>0.123181</c:v>
                </c:pt>
                <c:pt idx="2">
                  <c:v>0.1057603</c:v>
                </c:pt>
                <c:pt idx="3">
                  <c:v>2.0382299999999999E-2</c:v>
                </c:pt>
                <c:pt idx="4">
                  <c:v>0.13071450000000001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0.13582910000000001</c:v>
                </c:pt>
                <c:pt idx="1">
                  <c:v>0.15703400000000001</c:v>
                </c:pt>
                <c:pt idx="2">
                  <c:v>0.12067460000000001</c:v>
                </c:pt>
                <c:pt idx="3">
                  <c:v>0.15505250000000001</c:v>
                </c:pt>
                <c:pt idx="4">
                  <c:v>0.16916239999999999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1.7603899999999999E-2</c:v>
                </c:pt>
                <c:pt idx="1">
                  <c:v>5.6524400000000002E-2</c:v>
                </c:pt>
                <c:pt idx="2">
                  <c:v>2.6180100000000001E-2</c:v>
                </c:pt>
                <c:pt idx="3">
                  <c:v>0.18886259999999999</c:v>
                </c:pt>
                <c:pt idx="4">
                  <c:v>4.57206E-2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0.76218229999999998</c:v>
                </c:pt>
                <c:pt idx="1">
                  <c:v>0.7242516</c:v>
                </c:pt>
                <c:pt idx="2">
                  <c:v>0.86171940000000002</c:v>
                </c:pt>
                <c:pt idx="3">
                  <c:v>0.59145840000000005</c:v>
                </c:pt>
                <c:pt idx="4">
                  <c:v>0.51120900000000002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Kettering General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170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380</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54145500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12464238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19293202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72471915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562564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469812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027060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172231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205912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238584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758530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646679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586313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538232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693581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216568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291715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017093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440323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55138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6927213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87316534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23065580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98968348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74071259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16450498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95731769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27749542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86575380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03500947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51344720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27470101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5691951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34705225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741988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857653899"/>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60903141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6316101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67404525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78632309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3769914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5202626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67468957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85519311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52507221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0312638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46245107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36387918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16832814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31375123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5062580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64474406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01388970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92954841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71402025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50706881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99389393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24680916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78792302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4212496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7419951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84440070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3995986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49667036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06917890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98767321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03200140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72773" y="622300"/>
            <a:ext cx="380585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Kettering General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89105527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73207891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04938316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92112232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97652990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83420789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58715159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3455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78369511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62117089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75008404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71360853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42919514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81327153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16520705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01047398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396743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9328824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0486548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25506027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01907804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3346118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8929960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99954696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88888119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17828696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77291123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03058174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41961426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4671900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733070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0029408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8689824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0922447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34724881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8269790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5351446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08045114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3956930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6455302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65318761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70425587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00361574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21271593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18056356"/>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57855432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44398931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9229292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98984136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58101250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23955120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442383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59833701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0346459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17362286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68625361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89576668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79287603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95994545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10154619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70452622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68758284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40405004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04248018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98298599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989130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89006021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658631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908924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509231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14719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229549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322038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493362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00053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041473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016151083"/>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710009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170429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421834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680541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148648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416115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532838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518452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189490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251264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056844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90711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745745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993917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584787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161433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590243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803749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536190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548246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984192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378156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015273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361787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977489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275145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071625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224651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044638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708670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864100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450956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883173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7125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101526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2717665"/>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181512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719847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571926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208790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251687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105603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672113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717322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870147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756278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512676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669916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103836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3616393"/>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710757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827915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757550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254640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132989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33172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909774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493260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400732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439222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600738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893613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755355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504157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350910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9531895"/>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104883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39923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765272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872815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865198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199374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67126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214028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91153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767754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647418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760441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506775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920399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849113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559240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224511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759023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853881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731716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830757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304045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86116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642808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508320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028707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605518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950368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075580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717590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402335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154552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35669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199529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03118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444347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040835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105554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29329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694070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253441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506458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120619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96018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148590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390285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72773" y="622300"/>
            <a:ext cx="3805850" cy="276999"/>
          </a:xfrm>
          <a:prstGeom prst="rect">
            <a:avLst/>
          </a:prstGeom>
          <a:noFill/>
        </p:spPr>
        <p:txBody>
          <a:bodyPr wrap="none" rtlCol="0">
            <a:spAutoFit/>
          </a:bodyPr>
          <a:lstStyle/>
          <a:p>
            <a:pPr algn="r"/>
            <a:r>
              <a:rPr lang="en-GB" sz="1200" b="1" noProof="0">
                <a:solidFill>
                  <a:srgbClr val="336E9F"/>
                </a:solidFill>
                <a:latin typeface="Arial"/>
                <a:cs typeface="Arial"/>
              </a:rPr>
              <a:t>Kettering General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25128</Words>
  <Application>Microsoft Office PowerPoint</Application>
  <PresentationFormat>Custom</PresentationFormat>
  <Paragraphs>6475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