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2.49476E-2</c:v>
                </c:pt>
                <c:pt idx="1">
                  <c:v>1.7037199999999999E-2</c:v>
                </c:pt>
                <c:pt idx="2">
                  <c:v>2.7226299999999998E-2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0.1222762</c:v>
                </c:pt>
                <c:pt idx="1">
                  <c:v>0.1747505</c:v>
                </c:pt>
                <c:pt idx="2">
                  <c:v>8.8710399999999995E-2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2.5099300000000001E-2</c:v>
                </c:pt>
                <c:pt idx="1">
                  <c:v>2.1994699999999999E-2</c:v>
                </c:pt>
                <c:pt idx="2">
                  <c:v>0</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0</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0.93450820000000001</c:v>
                </c:pt>
                <c:pt idx="1">
                  <c:v>0.82909189999999999</c:v>
                </c:pt>
                <c:pt idx="2">
                  <c:v>0.97214449999999997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0.83516559999999995</c:v>
                </c:pt>
                <c:pt idx="1">
                  <c:v>0.69751359999999996</c:v>
                </c:pt>
                <c:pt idx="2">
                  <c:v>0.51552920000000002</c:v>
                </c:pt>
                <c:pt idx="3">
                  <c:v>0.58872190000000002</c:v>
                </c:pt>
                <c:pt idx="4">
                  <c:v>0.6400325</c:v>
                </c:pt>
                <c:pt idx="5">
                  <c:v>0.75351000000000001</c:v>
                </c:pt>
                <c:pt idx="6">
                  <c:v>0.68696559999999995</c:v>
                </c:pt>
                <c:pt idx="7">
                  <c:v>0.58636469999999996</c:v>
                </c:pt>
                <c:pt idx="8">
                  <c:v>0.54502759999999995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3.5554799999999998E-2</c:v>
                </c:pt>
                <c:pt idx="2">
                  <c:v>0.23719489999999999</c:v>
                </c:pt>
                <c:pt idx="3">
                  <c:v>0</c:v>
                </c:pt>
                <c:pt idx="4">
                  <c:v>6.2398000000000002E-3</c:v>
                </c:pt>
                <c:pt idx="5">
                  <c:v>3.9835799999999998E-2</c:v>
                </c:pt>
                <c:pt idx="6">
                  <c:v>0</c:v>
                </c:pt>
                <c:pt idx="7">
                  <c:v>0.10781</c:v>
                </c:pt>
                <c:pt idx="8">
                  <c:v>0</c:v>
                </c:pt>
                <c:pt idx="9">
                  <c:v>1.4567399999999999E-2</c:v>
                </c:pt>
                <c:pt idx="10">
                  <c:v>8.0012399999999997E-2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0.13368240000000001</c:v>
                </c:pt>
                <c:pt idx="1">
                  <c:v>0.23850589999999999</c:v>
                </c:pt>
                <c:pt idx="2">
                  <c:v>0.24727589999999999</c:v>
                </c:pt>
                <c:pt idx="3">
                  <c:v>0.39106780000000002</c:v>
                </c:pt>
                <c:pt idx="4">
                  <c:v>0.35372769999999998</c:v>
                </c:pt>
                <c:pt idx="5">
                  <c:v>0.15409490000000001</c:v>
                </c:pt>
                <c:pt idx="6">
                  <c:v>0.26302130000000001</c:v>
                </c:pt>
                <c:pt idx="7">
                  <c:v>0.30222579999999999</c:v>
                </c:pt>
                <c:pt idx="8">
                  <c:v>0.41130169999999999</c:v>
                </c:pt>
                <c:pt idx="9">
                  <c:v>0.39708189999999999</c:v>
                </c:pt>
                <c:pt idx="10">
                  <c:v>0.23587620000000001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3.1151499999999999E-2</c:v>
                </c:pt>
                <c:pt idx="1">
                  <c:v>0</c:v>
                </c:pt>
                <c:pt idx="2">
                  <c:v>0</c:v>
                </c:pt>
                <c:pt idx="3">
                  <c:v>2.0139199999999999E-2</c:v>
                </c:pt>
                <c:pt idx="4">
                  <c:v>0</c:v>
                </c:pt>
                <c:pt idx="5">
                  <c:v>1.48591E-2</c:v>
                </c:pt>
                <c:pt idx="6">
                  <c:v>0</c:v>
                </c:pt>
                <c:pt idx="7">
                  <c:v>0</c:v>
                </c:pt>
                <c:pt idx="8">
                  <c:v>0</c:v>
                </c:pt>
                <c:pt idx="9">
                  <c:v>0</c:v>
                </c:pt>
                <c:pt idx="10">
                  <c:v>3.5561799999999998E-2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2.8425700000000002E-2</c:v>
                </c:pt>
                <c:pt idx="2">
                  <c:v>0</c:v>
                </c:pt>
                <c:pt idx="3">
                  <c:v>7.1099999999999994E-5</c:v>
                </c:pt>
                <c:pt idx="4">
                  <c:v>0</c:v>
                </c:pt>
                <c:pt idx="5">
                  <c:v>3.7700200000000003E-2</c:v>
                </c:pt>
                <c:pt idx="6">
                  <c:v>5.0013099999999998E-2</c:v>
                </c:pt>
                <c:pt idx="7">
                  <c:v>3.5994999999999998E-3</c:v>
                </c:pt>
                <c:pt idx="8">
                  <c:v>4.36707E-2</c:v>
                </c:pt>
                <c:pt idx="9">
                  <c:v>0</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0.94268450000000004</c:v>
                </c:pt>
                <c:pt idx="1">
                  <c:v>0.88022120000000004</c:v>
                </c:pt>
                <c:pt idx="2">
                  <c:v>0.8386846</c:v>
                </c:pt>
                <c:pt idx="3">
                  <c:v>0.99992890000000001</c:v>
                </c:pt>
                <c:pt idx="4">
                  <c:v>0.86212800000000001</c:v>
                </c:pt>
                <c:pt idx="5">
                  <c:v>0.82254470000000002</c:v>
                </c:pt>
                <c:pt idx="6">
                  <c:v>0.80727329999999997</c:v>
                </c:pt>
                <c:pt idx="7">
                  <c:v>0.74264140000000001</c:v>
                </c:pt>
                <c:pt idx="8">
                  <c:v>0.9444631</c:v>
                </c:pt>
                <c:pt idx="9">
                  <c:v>0.85034699999999996</c:v>
                </c:pt>
                <c:pt idx="10">
                  <c:v>0.86927149999999997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8.4718500000000002E-2</c:v>
                </c:pt>
                <c:pt idx="1">
                  <c:v>4.1460200000000003E-2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0.20068649999999999</c:v>
                </c:pt>
                <c:pt idx="1">
                  <c:v>0.1858312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1.52373E-2</c:v>
                </c:pt>
                <c:pt idx="1">
                  <c:v>5.9886500000000002E-2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0.91438350000000002</c:v>
                </c:pt>
                <c:pt idx="1">
                  <c:v>0.76659889999999997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7.0168599999999998E-2</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0.67295099999999997</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3.6891500000000001E-2</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9.0312785000000009</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3.6768999999999999E-3</c:v>
                </c:pt>
                <c:pt idx="1">
                  <c:v>2.7327799999999999E-2</c:v>
                </c:pt>
                <c:pt idx="2">
                  <c:v>6.7466700000000004E-2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0.1312547</c:v>
                </c:pt>
                <c:pt idx="1">
                  <c:v>0.14619489999999999</c:v>
                </c:pt>
                <c:pt idx="2">
                  <c:v>0.33575120000000003</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0</c:v>
                </c:pt>
                <c:pt idx="1">
                  <c:v>0</c:v>
                </c:pt>
                <c:pt idx="2">
                  <c:v>0.1041574</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3.9630600000000002E-2</c:v>
                </c:pt>
                <c:pt idx="1">
                  <c:v>5.9813100000000001E-2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0.92407589999999995</c:v>
                </c:pt>
                <c:pt idx="1">
                  <c:v>0.84415669999999998</c:v>
                </c:pt>
                <c:pt idx="2">
                  <c:v>0.37915690000000002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0.1177766</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c:v>
                </c:pt>
                <c:pt idx="1">
                  <c:v>9.01391E-2</c:v>
                </c:pt>
                <c:pt idx="2">
                  <c:v>4.2426800000000001E-2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0.42254969999999997</c:v>
                </c:pt>
                <c:pt idx="1">
                  <c:v>0.23517759999999999</c:v>
                </c:pt>
                <c:pt idx="2">
                  <c:v>0.226967</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2.3200399999999999E-2</c:v>
                </c:pt>
                <c:pt idx="1">
                  <c:v>0</c:v>
                </c:pt>
                <c:pt idx="2">
                  <c:v>2.54646E-2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7.9715999999999995E-2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0.56352670000000005</c:v>
                </c:pt>
                <c:pt idx="1">
                  <c:v>0.78449760000000002</c:v>
                </c:pt>
                <c:pt idx="2">
                  <c:v>0.64936450000000001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7.3151300000000002E-2</c:v>
                </c:pt>
                <c:pt idx="1">
                  <c:v>4.5938999999999997E-3</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0.27843129999999999</c:v>
                </c:pt>
                <c:pt idx="1">
                  <c:v>0.42862869999999997</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3.2520800000000002E-2</c:v>
                </c:pt>
                <c:pt idx="1">
                  <c:v>0.26624959999999998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0.53742400000000001</c:v>
                </c:pt>
                <c:pt idx="1">
                  <c:v>0.62370230000000004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0.51700999999999997</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0</c:v>
                </c:pt>
                <c:pt idx="1">
                  <c:v>6.3025499999999998E-2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0.2451451</c:v>
                </c:pt>
                <c:pt idx="1">
                  <c:v>0.32249460000000002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6.1642299999999997E-2</c:v>
                </c:pt>
                <c:pt idx="1">
                  <c:v>6.9195000000000003E-3</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0.69662210000000002</c:v>
                </c:pt>
                <c:pt idx="1">
                  <c:v>0.50917120000000005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0.80681820000000004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0.94117649999999997</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9.8976999999999996E-2</c:v>
                </c:pt>
                <c:pt idx="1">
                  <c:v>0.212257</c:v>
                </c:pt>
                <c:pt idx="2">
                  <c:v>8.0579700000000004E-2</c:v>
                </c:pt>
                <c:pt idx="3">
                  <c:v>9.7017000000000006E-2</c:v>
                </c:pt>
                <c:pt idx="4">
                  <c:v>2.4145099999999999E-2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0.1642372</c:v>
                </c:pt>
                <c:pt idx="1">
                  <c:v>0.17922850000000001</c:v>
                </c:pt>
                <c:pt idx="2">
                  <c:v>0.171099</c:v>
                </c:pt>
                <c:pt idx="3">
                  <c:v>0.1430032</c:v>
                </c:pt>
                <c:pt idx="4">
                  <c:v>0.16173360000000001</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2.4095499999999999E-2</c:v>
                </c:pt>
                <c:pt idx="1">
                  <c:v>2.2054600000000001E-2</c:v>
                </c:pt>
                <c:pt idx="2">
                  <c:v>4.5585899999999999E-2</c:v>
                </c:pt>
                <c:pt idx="3">
                  <c:v>2.0919E-2</c:v>
                </c:pt>
                <c:pt idx="4">
                  <c:v>2.3102299999999999E-2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0.86504919999999996</c:v>
                </c:pt>
                <c:pt idx="1">
                  <c:v>0.74156820000000001</c:v>
                </c:pt>
                <c:pt idx="2">
                  <c:v>0.83705379999999996</c:v>
                </c:pt>
                <c:pt idx="3">
                  <c:v>0.90624210000000005</c:v>
                </c:pt>
                <c:pt idx="4">
                  <c:v>0.88364480000000001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0.86363639999999997</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0.7241379</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0.76923079999999999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0.88095239999999997</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0.94318179999999996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0.85227269999999999</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0.97468350000000004</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0.93258430000000003</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3.3465000000000001E-3</c:v>
                </c:pt>
                <c:pt idx="1">
                  <c:v>2.8695000000000001E-3</c:v>
                </c:pt>
                <c:pt idx="2">
                  <c:v>2.83396E-2</c:v>
                </c:pt>
                <c:pt idx="3">
                  <c:v>4.1674700000000002E-2</c:v>
                </c:pt>
                <c:pt idx="4">
                  <c:v>5.2134E-3</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0.1089147</c:v>
                </c:pt>
                <c:pt idx="1">
                  <c:v>0.15267359999999999</c:v>
                </c:pt>
                <c:pt idx="2">
                  <c:v>0.1896176</c:v>
                </c:pt>
                <c:pt idx="3">
                  <c:v>0.17198859999999999</c:v>
                </c:pt>
                <c:pt idx="4">
                  <c:v>9.4228800000000001E-2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4.3914399999999999E-2</c:v>
                </c:pt>
                <c:pt idx="2">
                  <c:v>6.9749800000000001E-2</c:v>
                </c:pt>
                <c:pt idx="3">
                  <c:v>2.4420799999999999E-2</c:v>
                </c:pt>
                <c:pt idx="4">
                  <c:v>6.6233999999999998E-3</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1.6147600000000002E-2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0.94297070000000005</c:v>
                </c:pt>
                <c:pt idx="1">
                  <c:v>0.81359000000000004</c:v>
                </c:pt>
                <c:pt idx="2">
                  <c:v>0.78115860000000004</c:v>
                </c:pt>
                <c:pt idx="3">
                  <c:v>0.83733480000000005</c:v>
                </c:pt>
                <c:pt idx="4">
                  <c:v>0.93565799999999999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0.88607599999999997</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0.92222219999999999</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0.7733333</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0.62222219999999995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0.93506489999999998</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0.86206899999999997</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0.90476190000000001</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0.74468080000000003</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0.78651680000000002</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0.94805189999999995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9.0196399999999996E-2</c:v>
                </c:pt>
                <c:pt idx="1">
                  <c:v>3.1846600000000003E-2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0.2443861</c:v>
                </c:pt>
                <c:pt idx="1">
                  <c:v>0.2398034</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3.7021900000000003E-2</c:v>
                </c:pt>
                <c:pt idx="1">
                  <c:v>9.1026700000000002E-2</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0.84557599999999999</c:v>
                </c:pt>
                <c:pt idx="1">
                  <c:v>0.72288870000000005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0.97560979999999997</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0.95833330000000005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0.67500000000000004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0.77500000000000002</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0.7179487</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0.78125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0.9473684</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0.7763158</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0.92307689999999998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0.60064490000000004</c:v>
                </c:pt>
                <c:pt idx="4">
                  <c:v>0.51257649999999999</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5.4590899999999998E-2</c:v>
                </c:pt>
                <c:pt idx="1">
                  <c:v>4.95231E-2</c:v>
                </c:pt>
                <c:pt idx="2">
                  <c:v>1.92757E-2</c:v>
                </c:pt>
                <c:pt idx="3">
                  <c:v>0</c:v>
                </c:pt>
                <c:pt idx="4">
                  <c:v>0</c:v>
                </c:pt>
                <c:pt idx="5">
                  <c:v>7.2554199999999999E-2</c:v>
                </c:pt>
                <c:pt idx="6">
                  <c:v>4.0951399999999999E-2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0.25718400000000002</c:v>
                </c:pt>
                <c:pt idx="1">
                  <c:v>0.3107741</c:v>
                </c:pt>
                <c:pt idx="2">
                  <c:v>0.28230729999999998</c:v>
                </c:pt>
                <c:pt idx="3">
                  <c:v>0.27399020000000002</c:v>
                </c:pt>
                <c:pt idx="4">
                  <c:v>0.29372009999999998</c:v>
                </c:pt>
                <c:pt idx="5">
                  <c:v>0.23347789999999999</c:v>
                </c:pt>
                <c:pt idx="6">
                  <c:v>0.20462130000000001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9.24479E-2</c:v>
                </c:pt>
                <c:pt idx="1">
                  <c:v>2.7107200000000001E-2</c:v>
                </c:pt>
                <c:pt idx="2">
                  <c:v>3.8690700000000001E-2</c:v>
                </c:pt>
                <c:pt idx="3">
                  <c:v>2.9898299999999999E-2</c:v>
                </c:pt>
                <c:pt idx="4">
                  <c:v>0.13932430000000001</c:v>
                </c:pt>
                <c:pt idx="5">
                  <c:v>3.8675899999999999E-2</c:v>
                </c:pt>
                <c:pt idx="6">
                  <c:v>2.2181200000000002E-2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0.71559229999999996</c:v>
                </c:pt>
                <c:pt idx="1">
                  <c:v>0.74749220000000005</c:v>
                </c:pt>
                <c:pt idx="2">
                  <c:v>0.70106809999999997</c:v>
                </c:pt>
                <c:pt idx="3">
                  <c:v>0.74826769999999998</c:v>
                </c:pt>
                <c:pt idx="4">
                  <c:v>0.64996229999999999</c:v>
                </c:pt>
                <c:pt idx="5">
                  <c:v>0.81045840000000002</c:v>
                </c:pt>
                <c:pt idx="6">
                  <c:v>0.94228900000000004</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0.83783779999999997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0.83561640000000004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0.86363639999999997</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0.8823529</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0.94117649999999997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2.47835E-2</c:v>
                </c:pt>
                <c:pt idx="1">
                  <c:v>1.7283799999999998E-2</c:v>
                </c:pt>
                <c:pt idx="2">
                  <c:v>0.20504919999999999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0.1184906</c:v>
                </c:pt>
                <c:pt idx="1">
                  <c:v>0.1840784</c:v>
                </c:pt>
                <c:pt idx="2">
                  <c:v>0.2796247</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1.6909400000000002E-2</c:v>
                </c:pt>
                <c:pt idx="1">
                  <c:v>3.4271700000000002E-2</c:v>
                </c:pt>
                <c:pt idx="2">
                  <c:v>5.1822699999999999E-2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0.94920939999999998</c:v>
                </c:pt>
                <c:pt idx="1">
                  <c:v>0.77148229999999995</c:v>
                </c:pt>
                <c:pt idx="2">
                  <c:v>0.76024159999999996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0.77272730000000001</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0.61538459999999995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0.66216220000000003</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0.8823529</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0.75308640000000004</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0.65384609999999999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0.51351349999999996</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0.11498</c:v>
                </c:pt>
                <c:pt idx="1">
                  <c:v>5.5273900000000001E-2</c:v>
                </c:pt>
                <c:pt idx="2">
                  <c:v>2.7448699999999999E-2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0.20207910000000001</c:v>
                </c:pt>
                <c:pt idx="1">
                  <c:v>0.1295866</c:v>
                </c:pt>
                <c:pt idx="2">
                  <c:v>4.4152400000000001E-2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1.50583E-2</c:v>
                </c:pt>
                <c:pt idx="1">
                  <c:v>0</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0</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0.76204819999999995</c:v>
                </c:pt>
                <c:pt idx="1">
                  <c:v>0.9567293</c:v>
                </c:pt>
                <c:pt idx="2">
                  <c:v>0.97720200000000002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0.71428570000000002</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0.85227269999999999</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0.92857140000000005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0.79545460000000001</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0.5789474</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9.0853661999999993</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0.35555560000000003</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0.74777970000000005</c:v>
                </c:pt>
                <c:pt idx="1">
                  <c:v>0.72067610000000004</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0</c:v>
                </c:pt>
                <c:pt idx="2">
                  <c:v>4.2789000000000004E-3</c:v>
                </c:pt>
                <c:pt idx="3">
                  <c:v>3.5677100000000003E-2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0.16125400000000001</c:v>
                </c:pt>
                <c:pt idx="1">
                  <c:v>0.1670721</c:v>
                </c:pt>
                <c:pt idx="2">
                  <c:v>0.160028</c:v>
                </c:pt>
                <c:pt idx="3">
                  <c:v>0.28850039999999999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3.2119599999999998E-2</c:v>
                </c:pt>
                <c:pt idx="1">
                  <c:v>8.17991E-2</c:v>
                </c:pt>
                <c:pt idx="2">
                  <c:v>3.3200000000000001E-5</c:v>
                </c:pt>
                <c:pt idx="3">
                  <c:v>6.3204999999999997E-2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0.89741680000000001</c:v>
                </c:pt>
                <c:pt idx="1">
                  <c:v>0.85262130000000003</c:v>
                </c:pt>
                <c:pt idx="2">
                  <c:v>0.93219439999999998</c:v>
                </c:pt>
                <c:pt idx="3">
                  <c:v>0.61799999999999999</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0.49308069999999998</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2.3001400000000002E-2</c:v>
                </c:pt>
                <c:pt idx="1">
                  <c:v>9.7612099999999993E-2</c:v>
                </c:pt>
                <c:pt idx="2">
                  <c:v>8.6757699999999993E-2</c:v>
                </c:pt>
                <c:pt idx="3">
                  <c:v>0</c:v>
                </c:pt>
                <c:pt idx="4">
                  <c:v>9.2936199999999997E-2</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0.19090199999999999</c:v>
                </c:pt>
                <c:pt idx="1">
                  <c:v>0.20817179999999999</c:v>
                </c:pt>
                <c:pt idx="2">
                  <c:v>0.15867980000000001</c:v>
                </c:pt>
                <c:pt idx="3">
                  <c:v>0.22421070000000001</c:v>
                </c:pt>
                <c:pt idx="4">
                  <c:v>0.24471889999999999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0</c:v>
                </c:pt>
                <c:pt idx="1">
                  <c:v>3.09555E-2</c:v>
                </c:pt>
                <c:pt idx="2">
                  <c:v>7.1773999999999996E-3</c:v>
                </c:pt>
                <c:pt idx="3">
                  <c:v>0.15428359999999999</c:v>
                </c:pt>
                <c:pt idx="4">
                  <c:v>7.9424000000000005E-3</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0.16394529999999999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0.74621590000000004</c:v>
                </c:pt>
                <c:pt idx="1">
                  <c:v>0.65243459999999998</c:v>
                </c:pt>
                <c:pt idx="2">
                  <c:v>0.87749239999999995</c:v>
                </c:pt>
                <c:pt idx="3">
                  <c:v>0.64816779999999996</c:v>
                </c:pt>
                <c:pt idx="4">
                  <c:v>0.60183390000000003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James Paget University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91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175</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52</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651845614"/>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4135188240"/>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048849261"/>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4564300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6568267"/>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763598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060134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7071120"/>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3848254"/>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7094456"/>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9949226"/>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727744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4572672"/>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5365452"/>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4018003"/>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083147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186575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2822409"/>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7238075"/>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8079067"/>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437031559"/>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983872991"/>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872827969"/>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97258680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060461512"/>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261002960"/>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672056409"/>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90425213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05368303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100%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36048609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487862375"/>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108407459"/>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13048219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811589096"/>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683551486"/>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444315851"/>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716431378"/>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693367942"/>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455099005"/>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248630893"/>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440601471"/>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748388303"/>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732947062"/>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325990852"/>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221841326"/>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55609109"/>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4060527611"/>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725501262"/>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870904080"/>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748535541"/>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707308761"/>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952924593"/>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52973075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452090419"/>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3744984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715868751"/>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714075319"/>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53493073"/>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865167370"/>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628262060"/>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788807553"/>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7856529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165559543"/>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Q41_4. Beforehand patient completely had enough understandable information about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100%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Q53. After treatment, the patient definitely could get enough emotional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4263956897"/>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704602116"/>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4151028906"/>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869741258"/>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955002" y="622300"/>
            <a:ext cx="4323621"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James Paget University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02798610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680326729"/>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90508879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00558720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81005877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4041822146"/>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319872443"/>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093874033"/>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725561005"/>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58806009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9339434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848242951"/>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999920186"/>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580641842"/>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274711282"/>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631886840"/>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057083766"/>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258917529"/>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574314577"/>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808358937"/>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629359657"/>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985802248"/>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348111197"/>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336203994"/>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642173548"/>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066203941"/>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607346109"/>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568839373"/>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6101350"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James Paget University Hospitals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16626301"/>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4218606982"/>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905601978"/>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47773127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548265536"/>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984541151"/>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678533131"/>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81731551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619296332"/>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431947200"/>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299848443"/>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796749977"/>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461146281"/>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986687433"/>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100529083"/>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012342903"/>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164344670"/>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824331882"/>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967668306"/>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475561882"/>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78720081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28839161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858744502"/>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4082804100"/>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708919751"/>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324622539"/>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353043879"/>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915239516"/>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62555380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534297102"/>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942926180"/>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864659646"/>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66861253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105522798"/>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71469127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579631618"/>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987101059"/>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4294714193"/>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3578843"/>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7711544"/>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75880666"/>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680328"/>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8163038"/>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9640781"/>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894888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5310556"/>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1126945"/>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691977246"/>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7272358"/>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6095100"/>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3105949"/>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1277428"/>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554398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309282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9300261"/>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1248520"/>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2690167"/>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6324924"/>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019810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611320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3672836"/>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086589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5028749"/>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0023541"/>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213321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8399870"/>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7246246"/>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7376667"/>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4744638"/>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1828171"/>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666398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696104"/>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556621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6740019"/>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7635590"/>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779124"/>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824000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5757048"/>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3986565"/>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3826633"/>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927788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5877366"/>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069482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7865066"/>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0899678"/>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8936265"/>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9193526"/>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4866304"/>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894216"/>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2137572"/>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668470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0500020"/>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6404788"/>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3425120"/>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9884903"/>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0443819"/>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4826662"/>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768314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6434187"/>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4220271"/>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22705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4236867"/>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1108104"/>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6334290"/>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5823544"/>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4806261"/>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776111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577254"/>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2122035"/>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4954244"/>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2906866"/>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7372935"/>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7150619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675426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5045944"/>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4371336"/>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2905469"/>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3440334"/>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8082107"/>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847515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5918610"/>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2683271"/>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0318002"/>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8709053"/>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3167911"/>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3634684"/>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9443144"/>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3376960"/>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48474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2025 data for James Paget University Hospitals NHS Foundation Trust is not comparable to previous years due to a change in recording practices which impacted the sample composition. 2021 to 2024 data is not shown as a result.</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3987526"/>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704455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648573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0353271"/>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6566945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8352469"/>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9149285"/>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8737388"/>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002926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1937227"/>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3693282"/>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764032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1656756"/>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9422117"/>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3365402"/>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5216780"/>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2452938"/>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9866638"/>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8335274"/>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2439737"/>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545933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0930931"/>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560231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789450"/>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558090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4685973"/>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893103"/>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539040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290151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5525453"/>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1928382"/>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7793595"/>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955002" y="622300"/>
            <a:ext cx="4323621" cy="276999"/>
          </a:xfrm>
          <a:prstGeom prst="rect">
            <a:avLst/>
          </a:prstGeom>
          <a:noFill/>
        </p:spPr>
        <p:txBody>
          <a:bodyPr wrap="none" rtlCol="0">
            <a:spAutoFit/>
          </a:bodyPr>
          <a:lstStyle/>
          <a:p>
            <a:pPr algn="r"/>
            <a:r>
              <a:rPr lang="en-GB" sz="1200" b="1" noProof="0">
                <a:solidFill>
                  <a:srgbClr val="336E9F"/>
                </a:solidFill>
                <a:latin typeface="Arial"/>
                <a:cs typeface="Arial"/>
              </a:rPr>
              <a:t>James Paget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24968</Words>
  <Application>Microsoft Office PowerPoint</Application>
  <PresentationFormat>Custom</PresentationFormat>
  <Paragraphs>6476</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