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4.1668400000000001E-2</c:v>
                </c:pt>
                <c:pt idx="1">
                  <c:v>4.13665E-2</c:v>
                </c:pt>
                <c:pt idx="2">
                  <c:v>4.1657899999999998E-2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8.88346E-2</c:v>
                </c:pt>
                <c:pt idx="1">
                  <c:v>0.1260918</c:v>
                </c:pt>
                <c:pt idx="2">
                  <c:v>6.1249199999999997E-2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4.1820099999999999E-2</c:v>
                </c:pt>
                <c:pt idx="1">
                  <c:v>4.63241E-2</c:v>
                </c:pt>
                <c:pt idx="2">
                  <c:v>1.3028E-2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0.94953019999999999</c:v>
                </c:pt>
                <c:pt idx="1">
                  <c:v>0.77087550000000005</c:v>
                </c:pt>
                <c:pt idx="2">
                  <c:v>0.91077240000000004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0.83765750000000005</c:v>
                </c:pt>
                <c:pt idx="1">
                  <c:v>0.69751359999999996</c:v>
                </c:pt>
                <c:pt idx="2">
                  <c:v>0.51552920000000002</c:v>
                </c:pt>
                <c:pt idx="3">
                  <c:v>0.6551593</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8.9965299999999998E-2</c:v>
                </c:pt>
                <c:pt idx="2">
                  <c:v>0.28106429999999999</c:v>
                </c:pt>
                <c:pt idx="3">
                  <c:v>0</c:v>
                </c:pt>
                <c:pt idx="4">
                  <c:v>8.8083700000000001E-2</c:v>
                </c:pt>
                <c:pt idx="5">
                  <c:v>4.2819400000000001E-2</c:v>
                </c:pt>
                <c:pt idx="6">
                  <c:v>2.4601600000000001E-2</c:v>
                </c:pt>
                <c:pt idx="7">
                  <c:v>0.15553639999999999</c:v>
                </c:pt>
                <c:pt idx="8">
                  <c:v>3.7185700000000002E-2</c:v>
                </c:pt>
                <c:pt idx="9">
                  <c:v>0.1069036</c:v>
                </c:pt>
                <c:pt idx="10">
                  <c:v>9.7015500000000005E-2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0.1286986</c:v>
                </c:pt>
                <c:pt idx="1">
                  <c:v>0.12968499999999999</c:v>
                </c:pt>
                <c:pt idx="2">
                  <c:v>0.1781845</c:v>
                </c:pt>
                <c:pt idx="3">
                  <c:v>0.2581929</c:v>
                </c:pt>
                <c:pt idx="4">
                  <c:v>0.21254790000000001</c:v>
                </c:pt>
                <c:pt idx="5">
                  <c:v>0.1481277</c:v>
                </c:pt>
                <c:pt idx="6">
                  <c:v>0.14028750000000001</c:v>
                </c:pt>
                <c:pt idx="7">
                  <c:v>0.20677309999999999</c:v>
                </c:pt>
                <c:pt idx="8">
                  <c:v>0.2751016</c:v>
                </c:pt>
                <c:pt idx="9">
                  <c:v>0.22724610000000001</c:v>
                </c:pt>
                <c:pt idx="10">
                  <c:v>0.20186999999999999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3.3643300000000001E-2</c:v>
                </c:pt>
                <c:pt idx="1">
                  <c:v>2.7496300000000001E-2</c:v>
                </c:pt>
                <c:pt idx="2">
                  <c:v>0</c:v>
                </c:pt>
                <c:pt idx="3">
                  <c:v>8.6576700000000006E-2</c:v>
                </c:pt>
                <c:pt idx="4">
                  <c:v>5.9198399999999998E-2</c:v>
                </c:pt>
                <c:pt idx="5">
                  <c:v>1.78427E-2</c:v>
                </c:pt>
                <c:pt idx="6">
                  <c:v>4.7694500000000001E-2</c:v>
                </c:pt>
                <c:pt idx="7">
                  <c:v>0</c:v>
                </c:pt>
                <c:pt idx="8">
                  <c:v>5.62338E-2</c:v>
                </c:pt>
                <c:pt idx="9">
                  <c:v>7.7436500000000005E-2</c:v>
                </c:pt>
                <c:pt idx="10">
                  <c:v>5.2565000000000001E-2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2.5221899999999998E-2</c:v>
                </c:pt>
                <c:pt idx="3">
                  <c:v>7.1099999999999994E-5</c:v>
                </c:pt>
                <c:pt idx="4">
                  <c:v>1.3740000000000001E-4</c:v>
                </c:pt>
                <c:pt idx="5">
                  <c:v>3.7700200000000003E-2</c:v>
                </c:pt>
                <c:pt idx="6">
                  <c:v>6.3685500000000006E-2</c:v>
                </c:pt>
                <c:pt idx="7">
                  <c:v>5.1325799999999998E-2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0.89648539999999999</c:v>
                </c:pt>
                <c:pt idx="1">
                  <c:v>0.8487325</c:v>
                </c:pt>
                <c:pt idx="2">
                  <c:v>0.88787780000000005</c:v>
                </c:pt>
                <c:pt idx="3">
                  <c:v>0.89783650000000004</c:v>
                </c:pt>
                <c:pt idx="4">
                  <c:v>0.82334750000000001</c:v>
                </c:pt>
                <c:pt idx="5">
                  <c:v>0.81295459999999997</c:v>
                </c:pt>
                <c:pt idx="6">
                  <c:v>0.79812280000000002</c:v>
                </c:pt>
                <c:pt idx="7">
                  <c:v>0.80465980000000004</c:v>
                </c:pt>
                <c:pt idx="8">
                  <c:v>0.8186175</c:v>
                </c:pt>
                <c:pt idx="9">
                  <c:v>0.70188890000000004</c:v>
                </c:pt>
                <c:pt idx="10">
                  <c:v>0.82792509999999997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0.10347969999999999</c:v>
                </c:pt>
                <c:pt idx="1">
                  <c:v>6.9062100000000001E-2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0.16316410000000001</c:v>
                </c:pt>
                <c:pt idx="1">
                  <c:v>0.1306274</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3.3998599999999997E-2</c:v>
                </c:pt>
                <c:pt idx="1">
                  <c:v>8.7488300000000005E-2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0.78458329999999998</c:v>
                </c:pt>
                <c:pt idx="1">
                  <c:v>0.78529789999999999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0.15595790000000001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0.5013725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0.1226807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8.5528352000000005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2.44722E-2</c:v>
                </c:pt>
                <c:pt idx="1">
                  <c:v>4.9020099999999997E-2</c:v>
                </c:pt>
                <c:pt idx="2">
                  <c:v>0.1135914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8.9663999999999994E-2</c:v>
                </c:pt>
                <c:pt idx="1">
                  <c:v>0.1028104</c:v>
                </c:pt>
                <c:pt idx="2">
                  <c:v>0.24350189999999999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2.0603199999999999E-2</c:v>
                </c:pt>
                <c:pt idx="1">
                  <c:v>1.9889400000000002E-2</c:v>
                </c:pt>
                <c:pt idx="2">
                  <c:v>0.1502821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0.85957030000000001</c:v>
                </c:pt>
                <c:pt idx="1">
                  <c:v>0.81781800000000004</c:v>
                </c:pt>
                <c:pt idx="2">
                  <c:v>0.27896569999999998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1.45436E-2</c:v>
                </c:pt>
                <c:pt idx="1">
                  <c:v>0.1164362</c:v>
                </c:pt>
                <c:pt idx="2">
                  <c:v>7.8843999999999997E-2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0.31587490000000001</c:v>
                </c:pt>
                <c:pt idx="1">
                  <c:v>0.1825832</c:v>
                </c:pt>
                <c:pt idx="2">
                  <c:v>0.15413260000000001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7.6537800000000003E-2</c:v>
                </c:pt>
                <c:pt idx="1">
                  <c:v>1.5035400000000001E-2</c:v>
                </c:pt>
                <c:pt idx="2">
                  <c:v>6.1881800000000001E-2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0.29485430000000001</c:v>
                </c:pt>
                <c:pt idx="1">
                  <c:v>0.73065590000000002</c:v>
                </c:pt>
                <c:pt idx="2">
                  <c:v>0.56226120000000002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0.1216512</c:v>
                </c:pt>
                <c:pt idx="1">
                  <c:v>8.3771799999999993E-2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0.18143139999999999</c:v>
                </c:pt>
                <c:pt idx="1">
                  <c:v>0.27027309999999999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8.1020700000000001E-2</c:v>
                </c:pt>
                <c:pt idx="1">
                  <c:v>0.3454275</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0.40539730000000002</c:v>
                </c:pt>
                <c:pt idx="1">
                  <c:v>0.43525239999999998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2.9489899999999999E-2</c:v>
                </c:pt>
                <c:pt idx="1">
                  <c:v>0.1155046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0.1708016</c:v>
                </c:pt>
                <c:pt idx="1">
                  <c:v>0.21753629999999999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9.8813999999999999E-2</c:v>
                </c:pt>
                <c:pt idx="1">
                  <c:v>5.9398600000000003E-2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0.58858500000000002</c:v>
                </c:pt>
                <c:pt idx="1">
                  <c:v>0.45794970000000002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0.78294580000000003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0.80606060000000002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0.77124179999999998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0.82580640000000005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0.85401459999999996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0.86875000000000002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0.79470200000000002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0.86624210000000001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0.90163930000000003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0.90259739999999999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0.93525179999999997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0.92715230000000004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0.1216193</c:v>
                </c:pt>
                <c:pt idx="1">
                  <c:v>0.23944799999999999</c:v>
                </c:pt>
                <c:pt idx="2">
                  <c:v>0.10707899999999999</c:v>
                </c:pt>
                <c:pt idx="3">
                  <c:v>0.1195648</c:v>
                </c:pt>
                <c:pt idx="4">
                  <c:v>4.66267E-2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0.11895269999999999</c:v>
                </c:pt>
                <c:pt idx="1">
                  <c:v>0.1248465</c:v>
                </c:pt>
                <c:pt idx="2">
                  <c:v>0.1181005</c:v>
                </c:pt>
                <c:pt idx="3">
                  <c:v>9.7907599999999997E-2</c:v>
                </c:pt>
                <c:pt idx="4">
                  <c:v>0.1167705</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4.6737800000000003E-2</c:v>
                </c:pt>
                <c:pt idx="1">
                  <c:v>4.92456E-2</c:v>
                </c:pt>
                <c:pt idx="2">
                  <c:v>7.2085200000000002E-2</c:v>
                </c:pt>
                <c:pt idx="3">
                  <c:v>4.34668E-2</c:v>
                </c:pt>
                <c:pt idx="4">
                  <c:v>4.5583800000000001E-2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0.8554389</c:v>
                </c:pt>
                <c:pt idx="1">
                  <c:v>0.66921509999999995</c:v>
                </c:pt>
                <c:pt idx="2">
                  <c:v>0.69809100000000002</c:v>
                </c:pt>
                <c:pt idx="3">
                  <c:v>0.84239370000000002</c:v>
                </c:pt>
                <c:pt idx="4">
                  <c:v>0.85831449999999998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0.76249999999999996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0.80246910000000005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0.78481009999999995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0.63366339999999999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0.63157890000000005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0.63461540000000005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0.67521370000000003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0.74683549999999999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0.73376629999999998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0.79444440000000005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0.68333330000000003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0.69109949999999998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0.66874999999999996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0.73202619999999996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0.78453039999999996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0.72625700000000004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0.67539269999999996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0.7266667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0.70945950000000002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0.81547619999999998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0.82738100000000003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0.86309519999999995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0.95035460000000005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0.96153840000000002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0.96951220000000005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0.94701990000000003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0.96129030000000004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0.79136689999999998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0.76153839999999995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0.78527610000000003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0.73202619999999996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0.72435899999999998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0.95138889999999998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0.98795180000000005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0.94155840000000002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0.91228070000000006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0.86428570000000005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0.79230769999999995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0.81645570000000001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0.74834440000000002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0.77914110000000003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0.94230769999999997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0.93793110000000002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0.95530720000000002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0.96022730000000001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0.95135130000000001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1.69458E-2</c:v>
                </c:pt>
                <c:pt idx="1">
                  <c:v>2.2055100000000001E-2</c:v>
                </c:pt>
                <c:pt idx="2">
                  <c:v>4.7256100000000002E-2</c:v>
                </c:pt>
                <c:pt idx="3">
                  <c:v>6.2667600000000004E-2</c:v>
                </c:pt>
                <c:pt idx="4">
                  <c:v>1.6827700000000001E-2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8.17161E-2</c:v>
                </c:pt>
                <c:pt idx="1">
                  <c:v>0.1143024</c:v>
                </c:pt>
                <c:pt idx="2">
                  <c:v>0.15178459999999999</c:v>
                </c:pt>
                <c:pt idx="3">
                  <c:v>0.1300027</c:v>
                </c:pt>
                <c:pt idx="4">
                  <c:v>7.1000099999999997E-2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7.6432000000000002E-3</c:v>
                </c:pt>
                <c:pt idx="1">
                  <c:v>6.3100000000000003E-2</c:v>
                </c:pt>
                <c:pt idx="2">
                  <c:v>8.8666300000000003E-2</c:v>
                </c:pt>
                <c:pt idx="3">
                  <c:v>4.5413700000000001E-2</c:v>
                </c:pt>
                <c:pt idx="4">
                  <c:v>1.8237699999999999E-2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0.9270178</c:v>
                </c:pt>
                <c:pt idx="1">
                  <c:v>0.86886960000000002</c:v>
                </c:pt>
                <c:pt idx="2">
                  <c:v>0.81564449999999999</c:v>
                </c:pt>
                <c:pt idx="3">
                  <c:v>0.72666810000000004</c:v>
                </c:pt>
                <c:pt idx="4">
                  <c:v>0.96235970000000004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0.80851070000000003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0.79285720000000004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0.87012990000000001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0.81481479999999995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0.85093169999999996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0.85534589999999999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0.90259739999999999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0.87978140000000005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0.87777780000000005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0.83854169999999995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0.6857143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0.72499999999999998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0.73006139999999997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0.62195120000000004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0.59793810000000003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0.49019610000000002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0.71755729999999995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0.8387097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0.78481009999999995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0.81215470000000001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0.71666660000000004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0.79558010000000001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0.79194629999999999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0.75177309999999997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0.80571429999999999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0.74545450000000002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0.75247529999999996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0.63333329999999999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0.70873790000000003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0.63829789999999997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0.62931040000000005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0.73124999999999996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0.7039474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0.71978019999999998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0.73888889999999996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0.65775399999999995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0.86440680000000003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0.87741939999999996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0.84967320000000002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0.1239526</c:v>
                </c:pt>
                <c:pt idx="1">
                  <c:v>6.7328100000000002E-2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0.17687369999999999</c:v>
                </c:pt>
                <c:pt idx="1">
                  <c:v>0.1688404</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7.0778099999999997E-2</c:v>
                </c:pt>
                <c:pt idx="1">
                  <c:v>0.12650819999999999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0.80499799999999999</c:v>
                </c:pt>
                <c:pt idx="1">
                  <c:v>0.69474720000000001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0.98591549999999994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0.97014929999999999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0.95505620000000002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0.971831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0.98780489999999999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0.93902439999999998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0.91089109999999995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0.95412839999999999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0.59090909999999996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0.69642859999999995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0.51923079999999999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0.58730159999999998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0.73846160000000005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0.69387759999999998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0.61290319999999998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0.67796610000000002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0.77464789999999994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0.62264149999999996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0.63076929999999998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0.53846159999999998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0.59574470000000002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0.671875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0.65957440000000001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0.69696970000000003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0.79661020000000005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0.84722220000000004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0.6481481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0.58461540000000001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0.83157899999999996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0.85897429999999997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0.88043479999999996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0.7553957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0.76811589999999996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0.78698219999999997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0.75776399999999999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0.79141099999999998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0.87142850000000005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0.79245279999999996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0.77966100000000005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8.2307099999999994E-2</c:v>
                </c:pt>
                <c:pt idx="1">
                  <c:v>8.7448600000000001E-2</c:v>
                </c:pt>
                <c:pt idx="2">
                  <c:v>5.1092199999999997E-2</c:v>
                </c:pt>
                <c:pt idx="3">
                  <c:v>1.06693E-2</c:v>
                </c:pt>
                <c:pt idx="4">
                  <c:v>2.6833599999999999E-2</c:v>
                </c:pt>
                <c:pt idx="5">
                  <c:v>9.0820700000000004E-2</c:v>
                </c:pt>
                <c:pt idx="6">
                  <c:v>6.2378299999999998E-2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0.20175170000000001</c:v>
                </c:pt>
                <c:pt idx="1">
                  <c:v>0.2349231</c:v>
                </c:pt>
                <c:pt idx="2">
                  <c:v>0.21867429999999999</c:v>
                </c:pt>
                <c:pt idx="3">
                  <c:v>0.2206603</c:v>
                </c:pt>
                <c:pt idx="4">
                  <c:v>0.23404179999999999</c:v>
                </c:pt>
                <c:pt idx="5">
                  <c:v>0.19694500000000001</c:v>
                </c:pt>
                <c:pt idx="6">
                  <c:v>0.1617673</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0.1201641</c:v>
                </c:pt>
                <c:pt idx="1">
                  <c:v>6.5032699999999999E-2</c:v>
                </c:pt>
                <c:pt idx="2">
                  <c:v>7.0507200000000006E-2</c:v>
                </c:pt>
                <c:pt idx="3">
                  <c:v>5.6563200000000001E-2</c:v>
                </c:pt>
                <c:pt idx="4">
                  <c:v>0.16916339999999999</c:v>
                </c:pt>
                <c:pt idx="5">
                  <c:v>5.6942300000000001E-2</c:v>
                </c:pt>
                <c:pt idx="6">
                  <c:v>4.36082E-2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0.595773</c:v>
                </c:pt>
                <c:pt idx="1">
                  <c:v>0.57000949999999995</c:v>
                </c:pt>
                <c:pt idx="2">
                  <c:v>0.6378393</c:v>
                </c:pt>
                <c:pt idx="3">
                  <c:v>0.62722440000000002</c:v>
                </c:pt>
                <c:pt idx="4">
                  <c:v>0.59941160000000004</c:v>
                </c:pt>
                <c:pt idx="5">
                  <c:v>0.81467829999999997</c:v>
                </c:pt>
                <c:pt idx="6">
                  <c:v>0.77970830000000002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0.89393940000000005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0.93220340000000002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0.88679249999999998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0.765625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0.89010990000000001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0.82278479999999998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0.73529409999999995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0.82978730000000001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0.65789470000000005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0.77500000000000002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0.90243899999999999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0.79591829999999997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0.85416669999999995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0.93181820000000004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0.89795919999999996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0.85321100000000005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0.90598290000000004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0.81651379999999996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0.85217390000000004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0.86624210000000001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0.87333329999999998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0.73595509999999997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0.78285709999999997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0.82702699999999996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0.81081080000000005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0.72499999999999998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0.71739129999999995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0.82051280000000004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0.81578949999999995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4.1999399999999999E-2</c:v>
                </c:pt>
                <c:pt idx="1">
                  <c:v>4.2934800000000002E-2</c:v>
                </c:pt>
                <c:pt idx="2">
                  <c:v>0.24755379999999999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8.4058900000000006E-2</c:v>
                </c:pt>
                <c:pt idx="1">
                  <c:v>0.13277639999999999</c:v>
                </c:pt>
                <c:pt idx="2">
                  <c:v>0.1946155</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3.4125299999999997E-2</c:v>
                </c:pt>
                <c:pt idx="1">
                  <c:v>5.9922700000000002E-2</c:v>
                </c:pt>
                <c:pt idx="2">
                  <c:v>9.4327300000000003E-2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0.85783469999999995</c:v>
                </c:pt>
                <c:pt idx="1">
                  <c:v>0.65589989999999998</c:v>
                </c:pt>
                <c:pt idx="2">
                  <c:v>0.62843380000000004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0.80851070000000003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0.82905980000000001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0.73831769999999997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0.80172410000000005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0.45045049999999998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0.46099289999999998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0.45864660000000002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0.45205479999999998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0.52173910000000001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0.48484850000000002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0.49681530000000002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0.52941179999999999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0.8318584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0.78813560000000005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0.81954879999999997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0.88524590000000003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0.83211679999999999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0.67605630000000005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0.62676050000000005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0.67721520000000002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0.60119040000000001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0.75483869999999997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0.69127519999999998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0.67052020000000001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0.67241379999999995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0.71910110000000005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0.4210526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0.3966942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0.50909090000000001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0.44444440000000002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0.39189190000000002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0.4512195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0.1473536</c:v>
                </c:pt>
                <c:pt idx="1">
                  <c:v>7.8151100000000001E-2</c:v>
                </c:pt>
                <c:pt idx="2">
                  <c:v>3.7010300000000003E-2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0.13733190000000001</c:v>
                </c:pt>
                <c:pt idx="1">
                  <c:v>9.0257900000000002E-2</c:v>
                </c:pt>
                <c:pt idx="2">
                  <c:v>3.4590799999999998E-2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4.7431899999999999E-2</c:v>
                </c:pt>
                <c:pt idx="1">
                  <c:v>1.6451199999999999E-2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0.62150899999999998</c:v>
                </c:pt>
                <c:pt idx="1">
                  <c:v>0.951322</c:v>
                </c:pt>
                <c:pt idx="2">
                  <c:v>0.98691640000000003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0.56190479999999998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0.49473689999999998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0.5084746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0.58571430000000002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0.88607599999999997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0.83221480000000003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0.84357539999999998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0.85393260000000004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0.82105260000000002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0.87142850000000005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0.88505739999999999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0.88372090000000003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0.85555550000000002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0.60799999999999998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0.53508770000000005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0.60447759999999995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0.56578949999999995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0.71186439999999995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0.73469390000000001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0.68656720000000004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0.7534246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0.72602739999999999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0.17142859999999999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0.18518519999999999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0.30769229999999997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0.22222220000000001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0.29411769999999998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8.8724833000000007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8.6595744999999997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8.8255815999999996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8.6800002999999997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8.5745859000000006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0.20879120000000001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0.21590909999999999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0.20512820000000001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0.29464289999999999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0.28688520000000001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1.09509E-2</c:v>
                </c:pt>
                <c:pt idx="1">
                  <c:v>1.71731E-2</c:v>
                </c:pt>
                <c:pt idx="2">
                  <c:v>3.00069E-2</c:v>
                </c:pt>
                <c:pt idx="3">
                  <c:v>8.4114700000000001E-2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0.1133511</c:v>
                </c:pt>
                <c:pt idx="1">
                  <c:v>0.11606279999999999</c:v>
                </c:pt>
                <c:pt idx="2">
                  <c:v>0.108572</c:v>
                </c:pt>
                <c:pt idx="3">
                  <c:v>0.1916252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5.6071000000000003E-2</c:v>
                </c:pt>
                <c:pt idx="1">
                  <c:v>0.1073038</c:v>
                </c:pt>
                <c:pt idx="2">
                  <c:v>2.5761200000000001E-2</c:v>
                </c:pt>
                <c:pt idx="3">
                  <c:v>0.11164259999999999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0.79718180000000005</c:v>
                </c:pt>
                <c:pt idx="1">
                  <c:v>0.79518710000000004</c:v>
                </c:pt>
                <c:pt idx="2">
                  <c:v>0.77538169999999995</c:v>
                </c:pt>
                <c:pt idx="3">
                  <c:v>0.49172519999999997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5.4063199999999999E-2</c:v>
                </c:pt>
                <c:pt idx="1">
                  <c:v>0.12598010000000001</c:v>
                </c:pt>
                <c:pt idx="2">
                  <c:v>0.1094417</c:v>
                </c:pt>
                <c:pt idx="3">
                  <c:v>2.3321399999999999E-2</c:v>
                </c:pt>
                <c:pt idx="4">
                  <c:v>0.13237679999999999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0.12877839999999999</c:v>
                </c:pt>
                <c:pt idx="1">
                  <c:v>0.15143580000000001</c:v>
                </c:pt>
                <c:pt idx="2">
                  <c:v>0.1133118</c:v>
                </c:pt>
                <c:pt idx="3">
                  <c:v>0.14917440000000001</c:v>
                </c:pt>
                <c:pt idx="4">
                  <c:v>0.1658376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2.1129200000000001E-2</c:v>
                </c:pt>
                <c:pt idx="1">
                  <c:v>5.9323500000000001E-2</c:v>
                </c:pt>
                <c:pt idx="2">
                  <c:v>2.9861499999999999E-2</c:v>
                </c:pt>
                <c:pt idx="3">
                  <c:v>0.19180169999999999</c:v>
                </c:pt>
                <c:pt idx="4">
                  <c:v>4.7383000000000002E-2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0.7256416</c:v>
                </c:pt>
                <c:pt idx="1">
                  <c:v>0.59975909999999999</c:v>
                </c:pt>
                <c:pt idx="2">
                  <c:v>0.83140579999999997</c:v>
                </c:pt>
                <c:pt idx="3">
                  <c:v>0.54449749999999997</c:v>
                </c:pt>
                <c:pt idx="4">
                  <c:v>0.4561383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Isle of Wight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192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351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47047317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67625509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6968172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96172802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322876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197907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597213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484712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553236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219994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916812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92706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883782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161156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645489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886042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654447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82968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776955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903752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89226481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3108084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52651085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2843822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57841580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66382008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3017106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33046710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68983258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3204633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86972735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5793885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19907303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4192197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71074614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6600748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92536913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2774978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43271605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67144410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9701762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8871955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001139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8925129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68877522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39216369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95537410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23651135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1762377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5790711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52454371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4723858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36562469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63413102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03423192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357113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7178595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40744543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16843337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6179734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9577414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12606652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9547560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04309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Isle of Wight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08652627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4844427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25087349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23764512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5380346" y="622300"/>
            <a:ext cx="189827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Isle of Wight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51193043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86597992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3539481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24124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31209402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85665327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19825094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34861831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45361852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20770258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80964008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94206047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50234036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9233388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11968401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24693071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12680755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64926111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9769026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9559312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85746982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1420879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64849350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1427398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92492833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27714396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61465709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0078014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36672384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39431706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7831265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28177376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8191048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7703959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64597862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908768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73582805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86447998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50771569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58467872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04907591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5843420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17491161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85319989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38919910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84232530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3317938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70900920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29955883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34160272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69120267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9493496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1016226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88089698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78244652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39920365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5173139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04005498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8765040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48035838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12262748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87691904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9145126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0950093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30629498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9479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5714025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70487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206326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24524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559078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912309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170356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61472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929536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950302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2021922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806631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607662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780572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601229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012348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58762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755227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854268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766764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15825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235240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597229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747143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446109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165288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148713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075021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159093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367290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232765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816322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32880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98295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86704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295372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595319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180246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450838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163530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318171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216899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533998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577910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360885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548470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30514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073990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690753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927131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985928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280649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1355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459634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098363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953846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322918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976763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344402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1845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569641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999286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026232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38210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15047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036981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780903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866309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847151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708257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616756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474637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129458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087716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062018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103000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160203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44611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639509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984413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80670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835109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848668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0448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020812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062085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234893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018274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00563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922388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338039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839944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870234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069076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307504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473206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375822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983446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715994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97856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964978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732130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804616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739546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011379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884674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2987926"/>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761437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729099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42883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513564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472953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60882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252008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712375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053440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024719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101192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126182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763222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722329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899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7322328"/>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5380346" y="622300"/>
            <a:ext cx="1898277" cy="276999"/>
          </a:xfrm>
          <a:prstGeom prst="rect">
            <a:avLst/>
          </a:prstGeom>
          <a:noFill/>
        </p:spPr>
        <p:txBody>
          <a:bodyPr wrap="none" rtlCol="0">
            <a:spAutoFit/>
          </a:bodyPr>
          <a:lstStyle/>
          <a:p>
            <a:pPr algn="r"/>
            <a:r>
              <a:rPr lang="en-GB" sz="1200" b="1" noProof="0">
                <a:solidFill>
                  <a:srgbClr val="336E9F"/>
                </a:solidFill>
                <a:latin typeface="Arial"/>
                <a:cs typeface="Arial"/>
              </a:rPr>
              <a:t>Isle of Wight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25408</Words>
  <Application>Microsoft Office PowerPoint</Application>
  <PresentationFormat>Custom</PresentationFormat>
  <Paragraphs>6555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