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5.8430900000000001E-2</c:v>
                </c:pt>
                <c:pt idx="1">
                  <c:v>6.2569299999999994E-2</c:v>
                </c:pt>
                <c:pt idx="2">
                  <c:v>5.5696799999999998E-2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5.5309499999999998E-2</c:v>
                </c:pt>
                <c:pt idx="1">
                  <c:v>8.3686099999999999E-2</c:v>
                </c:pt>
                <c:pt idx="2">
                  <c:v>3.3171399999999997E-2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5.8582599999999999E-2</c:v>
                </c:pt>
                <c:pt idx="1">
                  <c:v>6.7526900000000001E-2</c:v>
                </c:pt>
                <c:pt idx="2">
                  <c:v>2.7066900000000001E-2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0.85778779999999999</c:v>
                </c:pt>
                <c:pt idx="1">
                  <c:v>0.80002949999999995</c:v>
                </c:pt>
                <c:pt idx="2">
                  <c:v>0.92996270000000003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3.2698900000000003E-2</c:v>
                </c:pt>
                <c:pt idx="1">
                  <c:v>0.11715200000000001</c:v>
                </c:pt>
                <c:pt idx="2">
                  <c:v>0.32467259999999998</c:v>
                </c:pt>
                <c:pt idx="3">
                  <c:v>4.2674200000000002E-2</c:v>
                </c:pt>
                <c:pt idx="4">
                  <c:v>0.1392824</c:v>
                </c:pt>
                <c:pt idx="5">
                  <c:v>8.2798099999999999E-2</c:v>
                </c:pt>
                <c:pt idx="6">
                  <c:v>5.3834300000000002E-2</c:v>
                </c:pt>
                <c:pt idx="7">
                  <c:v>0.20709159999999999</c:v>
                </c:pt>
                <c:pt idx="8">
                  <c:v>9.8896200000000004E-2</c:v>
                </c:pt>
                <c:pt idx="9">
                  <c:v>0.16227259999999999</c:v>
                </c:pt>
                <c:pt idx="10">
                  <c:v>0.1104142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6.0423999999999999E-2</c:v>
                </c:pt>
                <c:pt idx="1">
                  <c:v>7.5311500000000003E-2</c:v>
                </c:pt>
                <c:pt idx="2">
                  <c:v>9.0968099999999996E-2</c:v>
                </c:pt>
                <c:pt idx="3">
                  <c:v>0.14479900000000001</c:v>
                </c:pt>
                <c:pt idx="4">
                  <c:v>0.1101506</c:v>
                </c:pt>
                <c:pt idx="5">
                  <c:v>6.8170300000000003E-2</c:v>
                </c:pt>
                <c:pt idx="6">
                  <c:v>8.1822099999999995E-2</c:v>
                </c:pt>
                <c:pt idx="7">
                  <c:v>0.10366259999999999</c:v>
                </c:pt>
                <c:pt idx="8">
                  <c:v>0.1516806</c:v>
                </c:pt>
                <c:pt idx="9">
                  <c:v>0.11650820000000001</c:v>
                </c:pt>
                <c:pt idx="10">
                  <c:v>0.17507249999999999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6.7780599999999996E-2</c:v>
                </c:pt>
                <c:pt idx="1">
                  <c:v>5.4683000000000002E-2</c:v>
                </c:pt>
                <c:pt idx="2">
                  <c:v>4.0649999999999999E-2</c:v>
                </c:pt>
                <c:pt idx="3">
                  <c:v>0.1432736</c:v>
                </c:pt>
                <c:pt idx="4">
                  <c:v>0.1103971</c:v>
                </c:pt>
                <c:pt idx="5">
                  <c:v>5.7821400000000002E-2</c:v>
                </c:pt>
                <c:pt idx="6">
                  <c:v>7.6927200000000001E-2</c:v>
                </c:pt>
                <c:pt idx="7">
                  <c:v>3.6289599999999998E-2</c:v>
                </c:pt>
                <c:pt idx="8">
                  <c:v>0.1179443</c:v>
                </c:pt>
                <c:pt idx="9">
                  <c:v>0.13280549999999999</c:v>
                </c:pt>
                <c:pt idx="10">
                  <c:v>6.59637E-2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0.86747739999999995</c:v>
                </c:pt>
                <c:pt idx="1">
                  <c:v>0.82502790000000004</c:v>
                </c:pt>
                <c:pt idx="2">
                  <c:v>0.8843377</c:v>
                </c:pt>
                <c:pt idx="3">
                  <c:v>0.75268930000000001</c:v>
                </c:pt>
                <c:pt idx="4">
                  <c:v>0.78985289999999997</c:v>
                </c:pt>
                <c:pt idx="5">
                  <c:v>0.82940270000000005</c:v>
                </c:pt>
                <c:pt idx="6">
                  <c:v>0.82151099999999999</c:v>
                </c:pt>
                <c:pt idx="7">
                  <c:v>0.87356120000000004</c:v>
                </c:pt>
                <c:pt idx="8">
                  <c:v>0.80269630000000003</c:v>
                </c:pt>
                <c:pt idx="9">
                  <c:v>0.79059860000000004</c:v>
                </c:pt>
                <c:pt idx="10">
                  <c:v>0.7198869</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0.15137320000000001</c:v>
                </c:pt>
                <c:pt idx="1">
                  <c:v>9.7224400000000002E-2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6.7377099999999995E-2</c:v>
                </c:pt>
                <c:pt idx="1">
                  <c:v>7.4302900000000005E-2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8.1892000000000006E-2</c:v>
                </c:pt>
                <c:pt idx="1">
                  <c:v>0.11565060000000001</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0.87063049999999997</c:v>
                </c:pt>
                <c:pt idx="1">
                  <c:v>0.78561190000000003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0.22812940000000001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0.3570294</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0.19485230000000001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8.8358015000000005</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4.6488599999999998E-2</c:v>
                </c:pt>
                <c:pt idx="1">
                  <c:v>7.0098300000000002E-2</c:v>
                </c:pt>
                <c:pt idx="2">
                  <c:v>0.140931</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4.5631199999999997E-2</c:v>
                </c:pt>
                <c:pt idx="1">
                  <c:v>6.0653899999999997E-2</c:v>
                </c:pt>
                <c:pt idx="2">
                  <c:v>0.18882260000000001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4.2619600000000001E-2</c:v>
                </c:pt>
                <c:pt idx="1">
                  <c:v>4.09676E-2</c:v>
                </c:pt>
                <c:pt idx="2">
                  <c:v>0.17762169999999999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0.87683420000000001</c:v>
                </c:pt>
                <c:pt idx="1">
                  <c:v>0.87944440000000002</c:v>
                </c:pt>
                <c:pt idx="2">
                  <c:v>0.62095880000000003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0.1063624</c:v>
                </c:pt>
                <c:pt idx="1">
                  <c:v>0.16446150000000001</c:v>
                </c:pt>
                <c:pt idx="2">
                  <c:v>0.1152089</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0.1322372</c:v>
                </c:pt>
                <c:pt idx="1">
                  <c:v>8.6532800000000007E-2</c:v>
                </c:pt>
                <c:pt idx="2">
                  <c:v>8.1402799999999997E-2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0.1683567</c:v>
                </c:pt>
                <c:pt idx="1">
                  <c:v>6.3060699999999997E-2</c:v>
                </c:pt>
                <c:pt idx="2">
                  <c:v>9.8246700000000006E-2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0.24632570000000001</c:v>
                </c:pt>
                <c:pt idx="1">
                  <c:v>0.74919170000000002</c:v>
                </c:pt>
                <c:pt idx="2">
                  <c:v>0.622838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0.16557469999999999</c:v>
                </c:pt>
                <c:pt idx="1">
                  <c:v>0.10864500000000001</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9.3584399999999998E-2</c:v>
                </c:pt>
                <c:pt idx="1">
                  <c:v>0.22052649999999999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0.12494420000000001</c:v>
                </c:pt>
                <c:pt idx="1">
                  <c:v>0.37030079999999999</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0.44668920000000001</c:v>
                </c:pt>
                <c:pt idx="1">
                  <c:v>0.34166950000000001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6.2787599999999999E-2</c:v>
                </c:pt>
                <c:pt idx="1">
                  <c:v>0.1675943</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0.1042063</c:v>
                </c:pt>
                <c:pt idx="1">
                  <c:v>0.1133569</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0.1321117</c:v>
                </c:pt>
                <c:pt idx="1">
                  <c:v>0.1114883</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0.62223110000000004</c:v>
                </c:pt>
                <c:pt idx="1">
                  <c:v>0.4237089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0.78154429999999997</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0.75697859999999995</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0.74239710000000003</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0.7482877</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0.73409460000000004</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0.76181480000000001</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0.80865220000000004</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0.76086960000000003</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0.79180890000000004</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0.7957516</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0.91733869999999995</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0.903169</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0.90111940000000001</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0.91935489999999997</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0.92573399999999995</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0.1474898</c:v>
                </c:pt>
                <c:pt idx="1">
                  <c:v>0.26875670000000002</c:v>
                </c:pt>
                <c:pt idx="2">
                  <c:v>0.13630999999999999</c:v>
                </c:pt>
                <c:pt idx="3">
                  <c:v>0.14374970000000001</c:v>
                </c:pt>
                <c:pt idx="4">
                  <c:v>7.1335200000000001E-2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6.7211699999999999E-2</c:v>
                </c:pt>
                <c:pt idx="1">
                  <c:v>6.6229099999999999E-2</c:v>
                </c:pt>
                <c:pt idx="2">
                  <c:v>5.96386E-2</c:v>
                </c:pt>
                <c:pt idx="3">
                  <c:v>4.95378E-2</c:v>
                </c:pt>
                <c:pt idx="4">
                  <c:v>6.7353499999999997E-2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7.2608300000000001E-2</c:v>
                </c:pt>
                <c:pt idx="1">
                  <c:v>7.8554299999999994E-2</c:v>
                </c:pt>
                <c:pt idx="2">
                  <c:v>0.1013162</c:v>
                </c:pt>
                <c:pt idx="3">
                  <c:v>6.7651699999999995E-2</c:v>
                </c:pt>
                <c:pt idx="4">
                  <c:v>7.0292300000000002E-2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0.7592063</c:v>
                </c:pt>
                <c:pt idx="1">
                  <c:v>0.70680969999999999</c:v>
                </c:pt>
                <c:pt idx="2">
                  <c:v>0.76191609999999999</c:v>
                </c:pt>
                <c:pt idx="3">
                  <c:v>0.8370088</c:v>
                </c:pt>
                <c:pt idx="4">
                  <c:v>0.8084867</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0.66666669999999995</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0.62611280000000002</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0.67477200000000004</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0.65861029999999998</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0.69230769999999997</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0.59287529999999999</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0.61358310000000005</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0.60090699999999997</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0.63288290000000003</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0.64615389999999995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0.72977099999999995</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0.74351979999999995</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0.71692750000000005</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0.71978019999999998</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0.74499329999999997</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0.7186207</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0.68695649999999997</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0.69944600000000001</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0.68808570000000002</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0.67993369999999997</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0.7451274</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0.76069730000000002</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0.78220860000000003</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0.75407409999999997</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0.9138577</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0.93300649999999996</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0.91023339999999997</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0.92636980000000002</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0.93203879999999995</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0.72232649999999998</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0.7389886</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0.70788530000000005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0.72508589999999995</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0.73107889999999998</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0.94346289999999999</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0.946932</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0.93598619999999999</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0.94295300000000004</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0.92452829999999997</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0.78300179999999997</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0.76480539999999997</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0.75763020000000003</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0.7940663</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0.78345070000000006</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0.9072327</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0.89914769999999999</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0.90059350000000005</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0.88326300000000002</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0.86562939999999999</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3.6938499999999999E-2</c:v>
                </c:pt>
                <c:pt idx="1">
                  <c:v>5.0259499999999999E-2</c:v>
                </c:pt>
                <c:pt idx="2">
                  <c:v>7.2247800000000001E-2</c:v>
                </c:pt>
                <c:pt idx="3">
                  <c:v>9.37056E-2</c:v>
                </c:pt>
                <c:pt idx="4">
                  <c:v>3.4549099999999999E-2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4.1730799999999998E-2</c:v>
                </c:pt>
                <c:pt idx="1">
                  <c:v>5.7893500000000001E-2</c:v>
                </c:pt>
                <c:pt idx="2">
                  <c:v>0.1018014</c:v>
                </c:pt>
                <c:pt idx="3">
                  <c:v>6.7926799999999996E-2</c:v>
                </c:pt>
                <c:pt idx="4">
                  <c:v>3.5557499999999999E-2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2.7635799999999999E-2</c:v>
                </c:pt>
                <c:pt idx="1">
                  <c:v>9.1304499999999997E-2</c:v>
                </c:pt>
                <c:pt idx="2">
                  <c:v>0.11365790000000001</c:v>
                </c:pt>
                <c:pt idx="3">
                  <c:v>7.6451599999999995E-2</c:v>
                </c:pt>
                <c:pt idx="4">
                  <c:v>3.5959100000000001E-2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0.93158229999999997</c:v>
                </c:pt>
                <c:pt idx="1">
                  <c:v>0.81792699999999996</c:v>
                </c:pt>
                <c:pt idx="2">
                  <c:v>0.75261670000000003</c:v>
                </c:pt>
                <c:pt idx="3">
                  <c:v>0.76143249999999996</c:v>
                </c:pt>
                <c:pt idx="4">
                  <c:v>0.94215289999999996</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0.81687609999999999</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0.82079999999999997</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0.80826439999999999</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0.83091789999999999</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0.80458019999999997</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0.83100779999999996</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0.85557090000000002</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0.8162393</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0.84773659999999995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0.82533339999999999</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0.68771329999999997</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0.69381599999999999</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0.66454690000000005</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0.69517890000000004</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0.68588769999999999</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0.54702969999999995</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0.56207669999999998</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0.55125279999999999</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0.73025050000000002</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0.80316350000000003</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0.80500890000000003</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0.7892074</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0.8056951</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0.72923079999999996</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0.74827109999999997</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0.75036069999999999</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0.76388889999999998</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0.75749319999999998</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0.76714519999999997</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0.77272730000000001</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0.7682021</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0.74421970000000004</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0.78732400000000002</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0.65181060000000002</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0.59518070000000001</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0.61029409999999995</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0.63461540000000005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0.59806289999999995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0.70942810000000001</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0.72115390000000001</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0.68587900000000002</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0.70620689999999997</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0.71024259999999995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0.89028779999999996</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0.90127389999999996</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0.90969900000000004</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0.89490440000000004</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0.90839700000000001</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0.16830210000000001</c:v>
                </c:pt>
                <c:pt idx="1">
                  <c:v>0.10893940000000001</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8.8174799999999998E-2</c:v>
                </c:pt>
                <c:pt idx="1">
                  <c:v>8.5617700000000005E-2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0.1151276</c:v>
                </c:pt>
                <c:pt idx="1">
                  <c:v>0.16811950000000001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0.74929129999999999</c:v>
                </c:pt>
                <c:pt idx="1">
                  <c:v>0.67362350000000004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0.98936170000000001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0.98480239999999997</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0.98299320000000001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0.98769229999999997</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0.98219590000000001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0.896648</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0.9247573</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0.90740739999999998</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0.93954660000000001</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0.9243903</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0.61165049999999999</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0.62771739999999998</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0.58490569999999997</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0.5548961</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0.62463340000000001</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0.73831769999999997</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0.75066310000000003</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0.70030579999999998</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0.73714290000000005</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0.77298849999999997</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0.67812499999999998</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0.66310159999999996</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0.65548779999999995</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0.64507040000000004</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0.70821529999999999</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0.58431379999999999</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0.70134229999999997</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0.6739927</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0.67449669999999995</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0.69863019999999998</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0.75076929999999997</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0.75916229999999996</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0.72537309999999999</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0.74022350000000003</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0.75492959999999998</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0.8901734</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0.85822779999999999</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0.87941179999999997</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0.84010839999999998</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0.85752689999999998</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0.67015709999999995</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0.71250000000000002</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0.71728590000000003</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0.70697679999999996</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0.7668161</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0.87741939999999996</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0.84281839999999997</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0.8664596</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0.86285719999999999</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0.86705200000000004</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0.14001810000000001</c:v>
                </c:pt>
                <c:pt idx="1">
                  <c:v>0.15347050000000001</c:v>
                </c:pt>
                <c:pt idx="2">
                  <c:v>0.1135116</c:v>
                </c:pt>
                <c:pt idx="3">
                  <c:v>7.2850999999999999E-2</c:v>
                </c:pt>
                <c:pt idx="4">
                  <c:v>9.3555799999999995E-2</c:v>
                </c:pt>
                <c:pt idx="5">
                  <c:v>0.14984349999999999</c:v>
                </c:pt>
                <c:pt idx="6">
                  <c:v>0.1088707</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8.6329600000000006E-2</c:v>
                </c:pt>
                <c:pt idx="1">
                  <c:v>0.1028794</c:v>
                </c:pt>
                <c:pt idx="2">
                  <c:v>9.3835500000000002E-2</c:v>
                </c:pt>
                <c:pt idx="3">
                  <c:v>9.6296900000000005E-2</c:v>
                </c:pt>
                <c:pt idx="4">
                  <c:v>0.1005973</c:v>
                </c:pt>
                <c:pt idx="5">
                  <c:v>7.8899499999999997E-2</c:v>
                </c:pt>
                <c:pt idx="6">
                  <c:v>6.8782700000000002E-2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0.17787510000000001</c:v>
                </c:pt>
                <c:pt idx="1">
                  <c:v>0.13105449999999999</c:v>
                </c:pt>
                <c:pt idx="2">
                  <c:v>0.13292670000000001</c:v>
                </c:pt>
                <c:pt idx="3">
                  <c:v>0.1187449</c:v>
                </c:pt>
                <c:pt idx="4">
                  <c:v>0.2358856</c:v>
                </c:pt>
                <c:pt idx="5">
                  <c:v>0.1159651</c:v>
                </c:pt>
                <c:pt idx="6">
                  <c:v>9.01005E-2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0.75888949999999999</c:v>
                </c:pt>
                <c:pt idx="1">
                  <c:v>0.69515570000000004</c:v>
                </c:pt>
                <c:pt idx="2">
                  <c:v>0.70712280000000005</c:v>
                </c:pt>
                <c:pt idx="3">
                  <c:v>0.76714749999999998</c:v>
                </c:pt>
                <c:pt idx="4">
                  <c:v>0.6350654</c:v>
                </c:pt>
                <c:pt idx="5">
                  <c:v>0.87145240000000002</c:v>
                </c:pt>
                <c:pt idx="6">
                  <c:v>0.86503779999999997</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0.84829719999999997</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0.86842109999999995</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0.83783779999999997</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0.84180790000000005</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0.86158190000000001</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0.80677969999999999</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0.84194530000000001</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0.81543620000000006</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0.80503139999999995</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0.86419760000000001</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0.82582580000000005</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0.81267219999999996</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0.82037530000000003</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0.79545460000000001</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0.79487180000000002</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0.75510200000000005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0.81208060000000004</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0.77714289999999997</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0.80392160000000001</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0.75238099999999997</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0.71296300000000001</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0.71428570000000002</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0.82035930000000001</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0.83417090000000005</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0.83888890000000005</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0.87134500000000004</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0.88297870000000001</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0.81994460000000002</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0.80893300000000001</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0.81741569999999997</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0.84927540000000001</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0.82697949999999998</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0.65629859999999995</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0.57851240000000004</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0.59759759999999995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0.60279720000000003</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0.70299730000000005</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0.72108839999999996</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0.79738560000000003</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0.78285709999999997</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0.69369369999999997</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0.66055050000000004</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6.3715599999999997E-2</c:v>
                </c:pt>
                <c:pt idx="1">
                  <c:v>6.8741099999999999E-2</c:v>
                </c:pt>
                <c:pt idx="2">
                  <c:v>0.27754259999999997</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4.06264E-2</c:v>
                </c:pt>
                <c:pt idx="1">
                  <c:v>8.1163899999999997E-2</c:v>
                </c:pt>
                <c:pt idx="2">
                  <c:v>0.13463800000000001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5.5841500000000002E-2</c:v>
                </c:pt>
                <c:pt idx="1">
                  <c:v>8.5729E-2</c:v>
                </c:pt>
                <c:pt idx="2">
                  <c:v>0.1243161</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0.91253169999999995</c:v>
                </c:pt>
                <c:pt idx="1">
                  <c:v>0.72584749999999998</c:v>
                </c:pt>
                <c:pt idx="2">
                  <c:v>0.61140459999999996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0.84831460000000003</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0.87700529999999999</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0.77374299999999996</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0.82234949999999996</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0.82404690000000003</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0.48037380000000002</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0.47048899999999999</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0.47100170000000002</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0.48965520000000001</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0.53983740000000002</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0.57166119999999998</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0.55522830000000001</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0.52395670000000005</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0.57382040000000001</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0.56956519999999999</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0.81274900000000005</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0.82713749999999997</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0.78458499999999998</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0.83901510000000001</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0.83512540000000002</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0.66503270000000003</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0.62368820000000003</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0.61374799999999996</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0.62105259999999995</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0.65602320000000003</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0.72239739999999997</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0.7060478</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0.6748092</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0.68188300000000002</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0.69146010000000002</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0.36666670000000001</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0.4503817</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0.39931739999999999</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0.40776699999999999</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0.42724459999999997</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0.44099379999999999</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0.40952379999999999</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0.18084239999999999</c:v>
                </c:pt>
                <c:pt idx="1">
                  <c:v>0.10001110000000001</c:v>
                </c:pt>
                <c:pt idx="2">
                  <c:v>4.8707399999999998E-2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7.0354200000000006E-2</c:v>
                </c:pt>
                <c:pt idx="1">
                  <c:v>4.65379E-2</c:v>
                </c:pt>
                <c:pt idx="2">
                  <c:v>2.2773499999999999E-2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8.0920800000000001E-2</c:v>
                </c:pt>
                <c:pt idx="1">
                  <c:v>3.8311199999999997E-2</c:v>
                </c:pt>
                <c:pt idx="2">
                  <c:v>1.2019999999999999E-4</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0.69703760000000003</c:v>
                </c:pt>
                <c:pt idx="1">
                  <c:v>0.92755869999999996</c:v>
                </c:pt>
                <c:pt idx="2">
                  <c:v>0.98281459999999998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0.55249999999999999</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0.58862139999999996</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0.5748373</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0.5508982</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0.61143979999999998</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0.88837920000000004</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0.88105120000000003</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0.85222379999999998</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0.85694440000000005</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0.88065839999999995</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0.900474</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0.89855070000000004</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0.89701489999999995</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0.86357039999999996</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0.87338130000000003</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0.61121490000000001</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0.57983200000000001</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0.59611990000000004</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0.58854169999999995</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0.60508470000000003</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0.71428570000000002</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0.73509930000000001</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0.72756410000000005</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0.73700299999999996</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0.73846160000000005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0.23270440000000001</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0.19672129999999999</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0.22815530000000001</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0.24175820000000001</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0.23195879999999999</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8.7314377000000007</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8.7130679999999998</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8.7136563999999996</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8.6868829999999999</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8.7507038000000001</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0.61706780000000006</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0.61663290000000004</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0.60121460000000004</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0.67269069999999997</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0.63745019999999997</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3.98938E-2</c:v>
                </c:pt>
                <c:pt idx="1">
                  <c:v>4.6050599999999997E-2</c:v>
                </c:pt>
                <c:pt idx="2">
                  <c:v>5.3841199999999999E-2</c:v>
                </c:pt>
                <c:pt idx="3">
                  <c:v>0.13374340000000001</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5.5465199999999999E-2</c:v>
                </c:pt>
                <c:pt idx="1">
                  <c:v>5.83078E-2</c:v>
                </c:pt>
                <c:pt idx="2">
                  <c:v>6.0903400000000003E-2</c:v>
                </c:pt>
                <c:pt idx="3">
                  <c:v>9.23678E-2</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8.5014000000000006E-2</c:v>
                </c:pt>
                <c:pt idx="1">
                  <c:v>0.13618130000000001</c:v>
                </c:pt>
                <c:pt idx="2">
                  <c:v>4.9595500000000001E-2</c:v>
                </c:pt>
                <c:pt idx="3">
                  <c:v>0.16127130000000001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0.80375450000000004</c:v>
                </c:pt>
                <c:pt idx="1">
                  <c:v>0.77520169999999999</c:v>
                </c:pt>
                <c:pt idx="2">
                  <c:v>0.82706000000000002</c:v>
                </c:pt>
                <c:pt idx="3">
                  <c:v>0.54880200000000001</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8.6569699999999999E-2</c:v>
                </c:pt>
                <c:pt idx="1">
                  <c:v>0.15541379999999999</c:v>
                </c:pt>
                <c:pt idx="2">
                  <c:v>0.13583049999999999</c:v>
                </c:pt>
                <c:pt idx="3">
                  <c:v>5.9252399999999997E-2</c:v>
                </c:pt>
                <c:pt idx="4">
                  <c:v>0.1714677</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6.3765299999999997E-2</c:v>
                </c:pt>
                <c:pt idx="1">
                  <c:v>9.2568399999999995E-2</c:v>
                </c:pt>
                <c:pt idx="2">
                  <c:v>6.0534200000000003E-2</c:v>
                </c:pt>
                <c:pt idx="3">
                  <c:v>7.73123E-2</c:v>
                </c:pt>
                <c:pt idx="4">
                  <c:v>8.7655800000000006E-2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5.3635799999999997E-2</c:v>
                </c:pt>
                <c:pt idx="1">
                  <c:v>8.8757199999999994E-2</c:v>
                </c:pt>
                <c:pt idx="2">
                  <c:v>5.62502E-2</c:v>
                </c:pt>
                <c:pt idx="3">
                  <c:v>0.22773280000000001</c:v>
                </c:pt>
                <c:pt idx="4">
                  <c:v>8.6473900000000006E-2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0.69501809999999997</c:v>
                </c:pt>
                <c:pt idx="1">
                  <c:v>0.66206350000000003</c:v>
                </c:pt>
                <c:pt idx="2">
                  <c:v>0.84521749999999995</c:v>
                </c:pt>
                <c:pt idx="3">
                  <c:v>0.56532499999999997</c:v>
                </c:pt>
                <c:pt idx="4">
                  <c:v>0.54302490000000003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39754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Imperial College Healthcare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760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2,152</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35</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844405949"/>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2,302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2,152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760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233551370"/>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530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230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760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2923402244"/>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760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92353114"/>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370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91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45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760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01195074"/>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59670966"/>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85778214"/>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99676946"/>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81140685"/>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96304008"/>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30276656"/>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45442713"/>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22098352"/>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90482869"/>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21381149"/>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42373607"/>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4449693"/>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44147973"/>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2346272"/>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93752707"/>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2420903170"/>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4029207711"/>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1523671561"/>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2441116139"/>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029454854"/>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261946187"/>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2439335678"/>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620651739"/>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2419955333"/>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3276925130"/>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1242295174"/>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835067778"/>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593425671"/>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681238073"/>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581451547"/>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489195603"/>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1612462121"/>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155826376"/>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850030473"/>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418487503"/>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1144260759"/>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2169226521"/>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1098340870"/>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272859536"/>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2520118019"/>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734627213"/>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480862533"/>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92632573"/>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3311511423"/>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540602782"/>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3935777026"/>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722594719"/>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1006099898"/>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3529866558"/>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1633629973"/>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423155558"/>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982688827"/>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73790798"/>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1943263377"/>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3140339919"/>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201566232"/>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671634348"/>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2126996856"/>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Q58. Cancer research opportunities were discussed with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2573715393"/>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1322018017"/>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2337754484"/>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373037720"/>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282289" y="622300"/>
            <a:ext cx="2996334"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Imperial College Healthcare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421991622"/>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959019260"/>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951367100"/>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1501597496"/>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3424656850"/>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093249421"/>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3138436730"/>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339115189"/>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4264180195"/>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615847671"/>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6874420"/>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1588681326"/>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714889818"/>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049295750"/>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566227225"/>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1307796824"/>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1087530901"/>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957023370"/>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268170718"/>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265214855"/>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718911390"/>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2040039300"/>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3498750423"/>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292889204"/>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658715345"/>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464762795"/>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1903156669"/>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427197644"/>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3730475915"/>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Q12. Patient was told they could have a family member, carer or friend with them when told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Q13. Patient was definitely told sensitively that they had cancer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Q16. Patient was told they could go back later for more information about their diagnosis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Q17. Patient had a main point of contact within the care team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Q18. Patient found it very or quite easy to contact their main contact person</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Q19. Patient found advice from main contact person was very or quite helpful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Q29. Patient was offered information about how to get financial help or benefits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Q41_1. Beforehand patient completely had enough understandable information about surgery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7383348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Q42_1. Patient completely had enough understandable information about their response to surgery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30030149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Q44. Possible side effects from treatment were definitely explained in a way the patient could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0682907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Q46. Patient was given information that they could access about support in dealing with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Q47. Patient felt possible long-term side effects were definitely explained in a way they could understand in advance of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Q50. During treatment, the patient definitely got enough care and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42%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Q53. After treatment, the patient definitely could get enough emotional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25%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Q54. The right amount of information and support was offered to the patient between final treatment and the follow up appointment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552195611"/>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3430893467"/>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610105251"/>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983113708"/>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3955744152"/>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193049770"/>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2170019170"/>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176405521"/>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83271403"/>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80127250"/>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3130593081"/>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3434070573"/>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736270158"/>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2994836490"/>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85643641"/>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1850663919"/>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024582449"/>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1778271491"/>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3717622336"/>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305749744"/>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213152508"/>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586261540"/>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10526669"/>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652224279"/>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425880989"/>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522164807"/>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548023244"/>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703641367"/>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936419417"/>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533843033"/>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2111021726"/>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4133313851"/>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2655679399"/>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896546852"/>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052237810"/>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22133007"/>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418537541"/>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661876610"/>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92087586"/>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7271727"/>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51630861"/>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13937527"/>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77373952"/>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7001562"/>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02224500"/>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78065019"/>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30528704"/>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1539166308"/>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93907050"/>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12235329"/>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64253173"/>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68785304"/>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26738039"/>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9650184"/>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87571219"/>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54295237"/>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81515330"/>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88194922"/>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81068078"/>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7300661"/>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18006159"/>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4029309"/>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68083324"/>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32301702"/>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38884080"/>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1522342"/>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21041504"/>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02063715"/>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32079299"/>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27559223"/>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44145004"/>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83522134"/>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00883191"/>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67090688"/>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10653687"/>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52589445"/>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46628101"/>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8276443"/>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70628556"/>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22886639"/>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09789579"/>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96212309"/>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4180392"/>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0992064"/>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60637429"/>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06166287"/>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19413810"/>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82043581"/>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49469379"/>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91258526"/>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99634396"/>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46904724"/>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8411660"/>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09664533"/>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5347599"/>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73466242"/>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93331016"/>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34673791"/>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31633885"/>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04408319"/>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37349496"/>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46005841"/>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1117583"/>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81774667"/>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33111983"/>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639576"/>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37680082"/>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96560757"/>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85595162"/>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15905734"/>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44680235"/>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46085010"/>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56717645"/>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76052446"/>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51427450"/>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0167392"/>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26774845"/>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79134863"/>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15053733"/>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52896485"/>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95847717"/>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17886622"/>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84487217"/>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34868010"/>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18903293"/>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93546800"/>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57249348"/>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22184752"/>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97941232"/>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38177028"/>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82846412"/>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98791347"/>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93482360"/>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7834048"/>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49363687"/>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10095987"/>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37190970"/>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6492700"/>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04303541"/>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01863687"/>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53212065"/>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52740288"/>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44707236"/>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94491313"/>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44425133"/>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76004331"/>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83495830"/>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3636291"/>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06608824"/>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67701487"/>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88067834"/>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58449702"/>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97496525"/>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25817848"/>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38932816"/>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99076168"/>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76720532"/>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04461975"/>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6146382"/>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97284610"/>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282289" y="622300"/>
            <a:ext cx="2996334" cy="276999"/>
          </a:xfrm>
          <a:prstGeom prst="rect">
            <a:avLst/>
          </a:prstGeom>
          <a:noFill/>
        </p:spPr>
        <p:txBody>
          <a:bodyPr wrap="none" rtlCol="0">
            <a:spAutoFit/>
          </a:bodyPr>
          <a:lstStyle/>
          <a:p>
            <a:pPr algn="r"/>
            <a:r>
              <a:rPr lang="en-GB" sz="1200" b="1" noProof="0">
                <a:solidFill>
                  <a:srgbClr val="336E9F"/>
                </a:solidFill>
                <a:latin typeface="Arial"/>
                <a:cs typeface="Arial"/>
              </a:rPr>
              <a:t>Imperial College Healthcare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26361</Words>
  <Application>Microsoft Office PowerPoint</Application>
  <PresentationFormat>Custom</PresentationFormat>
  <Paragraphs>6553</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2026-06-26T16:09:47Z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