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40" y="48"/>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5.60451E-2</c:v>
                </c:pt>
                <c:pt idx="1">
                  <c:v>5.8698599999999997E-2</c:v>
                </c:pt>
                <c:pt idx="2">
                  <c:v>5.3103600000000001E-2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6.0081200000000001E-2</c:v>
                </c:pt>
                <c:pt idx="1">
                  <c:v>9.1427599999999998E-2</c:v>
                </c:pt>
                <c:pt idx="2">
                  <c:v>3.83579E-2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5.6196799999999998E-2</c:v>
                </c:pt>
                <c:pt idx="1">
                  <c:v>6.3656199999999996E-2</c:v>
                </c:pt>
                <c:pt idx="2">
                  <c:v>2.4473700000000001E-2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0.87059200000000003</c:v>
                </c:pt>
                <c:pt idx="1">
                  <c:v>0.84611329999999996</c:v>
                </c:pt>
                <c:pt idx="2">
                  <c:v>0.96964150000000005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3.1852400000000003E-2</c:v>
                </c:pt>
                <c:pt idx="1">
                  <c:v>0.1126455</c:v>
                </c:pt>
                <c:pt idx="2">
                  <c:v>0.32328050000000003</c:v>
                </c:pt>
                <c:pt idx="3">
                  <c:v>2.31979E-2</c:v>
                </c:pt>
                <c:pt idx="4">
                  <c:v>0.1272867</c:v>
                </c:pt>
                <c:pt idx="5">
                  <c:v>8.1695900000000002E-2</c:v>
                </c:pt>
                <c:pt idx="6">
                  <c:v>4.9188700000000002E-2</c:v>
                </c:pt>
                <c:pt idx="7">
                  <c:v>0.205344</c:v>
                </c:pt>
                <c:pt idx="8">
                  <c:v>7.6167799999999994E-2</c:v>
                </c:pt>
                <c:pt idx="9">
                  <c:v>0.149282</c:v>
                </c:pt>
                <c:pt idx="10">
                  <c:v>0.1088261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6.2116900000000003E-2</c:v>
                </c:pt>
                <c:pt idx="1">
                  <c:v>8.43246E-2</c:v>
                </c:pt>
                <c:pt idx="2">
                  <c:v>9.3752199999999994E-2</c:v>
                </c:pt>
                <c:pt idx="3">
                  <c:v>0.18375159999999999</c:v>
                </c:pt>
                <c:pt idx="4">
                  <c:v>0.13414200000000001</c:v>
                </c:pt>
                <c:pt idx="5">
                  <c:v>7.0374599999999995E-2</c:v>
                </c:pt>
                <c:pt idx="6">
                  <c:v>9.1113200000000005E-2</c:v>
                </c:pt>
                <c:pt idx="7">
                  <c:v>0.1071578</c:v>
                </c:pt>
                <c:pt idx="8">
                  <c:v>0.19713739999999999</c:v>
                </c:pt>
                <c:pt idx="9">
                  <c:v>0.14248939999999999</c:v>
                </c:pt>
                <c:pt idx="10">
                  <c:v>0.17824889999999999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6.6934199999999999E-2</c:v>
                </c:pt>
                <c:pt idx="1">
                  <c:v>5.0176499999999999E-2</c:v>
                </c:pt>
                <c:pt idx="2">
                  <c:v>3.9258000000000001E-2</c:v>
                </c:pt>
                <c:pt idx="3">
                  <c:v>0.1237973</c:v>
                </c:pt>
                <c:pt idx="4">
                  <c:v>9.84014E-2</c:v>
                </c:pt>
                <c:pt idx="5">
                  <c:v>5.67193E-2</c:v>
                </c:pt>
                <c:pt idx="6">
                  <c:v>7.2281600000000001E-2</c:v>
                </c:pt>
                <c:pt idx="7">
                  <c:v>3.4542000000000003E-2</c:v>
                </c:pt>
                <c:pt idx="8">
                  <c:v>9.5215900000000006E-2</c:v>
                </c:pt>
                <c:pt idx="9">
                  <c:v>0.1198149</c:v>
                </c:pt>
                <c:pt idx="10">
                  <c:v>6.4375500000000002E-2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0.89846720000000002</c:v>
                </c:pt>
                <c:pt idx="1">
                  <c:v>0.86792999999999998</c:v>
                </c:pt>
                <c:pt idx="2">
                  <c:v>0.90893109999999999</c:v>
                </c:pt>
                <c:pt idx="3">
                  <c:v>0.82334779999999996</c:v>
                </c:pt>
                <c:pt idx="4">
                  <c:v>0.8394566</c:v>
                </c:pt>
                <c:pt idx="5">
                  <c:v>0.88440779999999997</c:v>
                </c:pt>
                <c:pt idx="6">
                  <c:v>0.79982220000000004</c:v>
                </c:pt>
                <c:pt idx="7">
                  <c:v>0.88288089999999997</c:v>
                </c:pt>
                <c:pt idx="8">
                  <c:v>0.79750520000000003</c:v>
                </c:pt>
                <c:pt idx="9">
                  <c:v>0.80931050000000004</c:v>
                </c:pt>
                <c:pt idx="10">
                  <c:v>0.60849070000000005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0.149062</c:v>
                </c:pt>
                <c:pt idx="1">
                  <c:v>9.2998499999999998E-2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7.1999499999999994E-2</c:v>
                </c:pt>
                <c:pt idx="1">
                  <c:v>8.2754599999999998E-2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7.9580899999999996E-2</c:v>
                </c:pt>
                <c:pt idx="1">
                  <c:v>0.1114247</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0.88190469999999999</c:v>
                </c:pt>
                <c:pt idx="1">
                  <c:v>0.81943220000000005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0.21962860000000001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0.374031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0.1863515</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8.9331549999999993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4.3177399999999998E-2</c:v>
                </c:pt>
                <c:pt idx="1">
                  <c:v>6.7106899999999997E-2</c:v>
                </c:pt>
                <c:pt idx="2">
                  <c:v>0.1356086</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5.2253599999999997E-2</c:v>
                </c:pt>
                <c:pt idx="1">
                  <c:v>6.6636799999999996E-2</c:v>
                </c:pt>
                <c:pt idx="2">
                  <c:v>0.19946749999999999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3.93084E-2</c:v>
                </c:pt>
                <c:pt idx="1">
                  <c:v>3.7976200000000002E-2</c:v>
                </c:pt>
                <c:pt idx="2">
                  <c:v>0.17229929999999999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0.88740300000000005</c:v>
                </c:pt>
                <c:pt idx="1">
                  <c:v>0.85251410000000005</c:v>
                </c:pt>
                <c:pt idx="2">
                  <c:v>0.4042867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9.0762099999999998E-2</c:v>
                </c:pt>
                <c:pt idx="1">
                  <c:v>0.1617662</c:v>
                </c:pt>
                <c:pt idx="2">
                  <c:v>0.110431</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0.1634379</c:v>
                </c:pt>
                <c:pt idx="1">
                  <c:v>9.1923400000000002E-2</c:v>
                </c:pt>
                <c:pt idx="2">
                  <c:v>9.0958499999999998E-2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0.15275630000000001</c:v>
                </c:pt>
                <c:pt idx="1">
                  <c:v>6.03654E-2</c:v>
                </c:pt>
                <c:pt idx="2">
                  <c:v>9.3468899999999994E-2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0.31164570000000003</c:v>
                </c:pt>
                <c:pt idx="1">
                  <c:v>0.77651510000000001</c:v>
                </c:pt>
                <c:pt idx="2">
                  <c:v>0.63982969999999995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0.1554613</c:v>
                </c:pt>
                <c:pt idx="1">
                  <c:v>0.1040455</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0.1138113</c:v>
                </c:pt>
                <c:pt idx="1">
                  <c:v>0.2297256</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0.1148308</c:v>
                </c:pt>
                <c:pt idx="1">
                  <c:v>0.3657012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0.40988360000000001</c:v>
                </c:pt>
                <c:pt idx="1">
                  <c:v>0.44177850000000002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5.95592E-2</c:v>
                </c:pt>
                <c:pt idx="1">
                  <c:v>0.14979590000000001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0.1106631</c:v>
                </c:pt>
                <c:pt idx="1">
                  <c:v>0.1489538</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0.12888330000000001</c:v>
                </c:pt>
                <c:pt idx="1">
                  <c:v>9.3689900000000007E-2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0.64605659999999998</c:v>
                </c:pt>
                <c:pt idx="1">
                  <c:v>0.508687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0.76571429999999996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0.71818179999999998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0.77160499999999999</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0.76086960000000003</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0.85435779999999995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0.84684680000000001</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0.83610450000000003</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0.84536080000000002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0.84482760000000001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0.90156060000000005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0.91807229999999995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0.92500000000000004</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0.93176970000000003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0.92550790000000005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0.14435899999999999</c:v>
                </c:pt>
                <c:pt idx="1">
                  <c:v>0.26427850000000003</c:v>
                </c:pt>
                <c:pt idx="2">
                  <c:v>0.13170460000000001</c:v>
                </c:pt>
                <c:pt idx="3">
                  <c:v>0.139956</c:v>
                </c:pt>
                <c:pt idx="4">
                  <c:v>6.8490300000000004E-2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7.3473300000000005E-2</c:v>
                </c:pt>
                <c:pt idx="1">
                  <c:v>7.5185399999999999E-2</c:v>
                </c:pt>
                <c:pt idx="2">
                  <c:v>6.8849400000000005E-2</c:v>
                </c:pt>
                <c:pt idx="3">
                  <c:v>5.7125200000000001E-2</c:v>
                </c:pt>
                <c:pt idx="4">
                  <c:v>7.3043300000000005E-2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6.9477499999999998E-2</c:v>
                </c:pt>
                <c:pt idx="1">
                  <c:v>7.4076100000000006E-2</c:v>
                </c:pt>
                <c:pt idx="2">
                  <c:v>9.67108E-2</c:v>
                </c:pt>
                <c:pt idx="3">
                  <c:v>6.3857999999999998E-2</c:v>
                </c:pt>
                <c:pt idx="4">
                  <c:v>6.7447400000000005E-2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0.83566910000000005</c:v>
                </c:pt>
                <c:pt idx="1">
                  <c:v>0.78035489999999996</c:v>
                </c:pt>
                <c:pt idx="2">
                  <c:v>0.79719589999999996</c:v>
                </c:pt>
                <c:pt idx="3">
                  <c:v>0.87841340000000001</c:v>
                </c:pt>
                <c:pt idx="4">
                  <c:v>0.86437589999999997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0.75296439999999998</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0.79615380000000002</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0.80090499999999998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0.80872480000000002</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0.82706769999999996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0.57758620000000005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0.65229890000000001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0.6769231</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0.68637530000000002</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0.66850830000000006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0.74579629999999997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0.76171880000000003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0.7745303</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0.79285720000000004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0.80249110000000001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0.70750990000000002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0.73228349999999998</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0.74947810000000004</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0.76122080000000003</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0.78825619999999996</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0.70794639999999998</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0.79754599999999998</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0.83849560000000001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0.84440230000000005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0.84120980000000001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0.93650789999999995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0.95927600000000002</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0.94811319999999999</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0.95510200000000001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0.96544280000000005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0.77397260000000001</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0.77828059999999999</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0.77594339999999995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0.82377049999999996</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0.81739130000000004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0.96469099999999997</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0.96376810000000002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0.97599999999999998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0.93791570000000002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0.97018349999999998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0.86018640000000002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0.86040609999999995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0.85028250000000005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0.83451540000000002</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0.85679609999999995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0.85423039999999995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0.88640980000000003</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0.87692309999999996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0.90151510000000001</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0.87663550000000001</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3.3949699999999999E-2</c:v>
                </c:pt>
                <c:pt idx="1">
                  <c:v>4.5962000000000003E-2</c:v>
                </c:pt>
                <c:pt idx="2">
                  <c:v>6.8856899999999999E-2</c:v>
                </c:pt>
                <c:pt idx="3">
                  <c:v>8.8756399999999999E-2</c:v>
                </c:pt>
                <c:pt idx="4">
                  <c:v>3.1787599999999999E-2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4.7708300000000002E-2</c:v>
                </c:pt>
                <c:pt idx="1">
                  <c:v>6.6488500000000006E-2</c:v>
                </c:pt>
                <c:pt idx="2">
                  <c:v>0.108583</c:v>
                </c:pt>
                <c:pt idx="3">
                  <c:v>7.7825099999999994E-2</c:v>
                </c:pt>
                <c:pt idx="4">
                  <c:v>4.1080400000000003E-2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2.4646999999999999E-2</c:v>
                </c:pt>
                <c:pt idx="1">
                  <c:v>8.7007000000000001E-2</c:v>
                </c:pt>
                <c:pt idx="2">
                  <c:v>0.11026710000000001</c:v>
                </c:pt>
                <c:pt idx="3">
                  <c:v>7.1502499999999997E-2</c:v>
                </c:pt>
                <c:pt idx="4">
                  <c:v>3.3197600000000001E-2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0.92512850000000002</c:v>
                </c:pt>
                <c:pt idx="1">
                  <c:v>0.84203300000000003</c:v>
                </c:pt>
                <c:pt idx="2">
                  <c:v>0.75725529999999996</c:v>
                </c:pt>
                <c:pt idx="3">
                  <c:v>0.80898460000000005</c:v>
                </c:pt>
                <c:pt idx="4">
                  <c:v>0.96326449999999997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0.77997799999999995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0.83725910000000003</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0.81278539999999999</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0.84523809999999999</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0.87015500000000001</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0.83893280000000003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0.87426329999999997</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0.85983259999999995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0.86940969999999995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0.87943260000000001</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0.69746980000000003</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0.70562769999999997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0.723356</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0.75936879999999995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0.76377949999999994</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0.59479550000000003</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0.57097790000000004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0.5888158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0.73012049999999995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0.8058691</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0.85647059999999997</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0.85742969999999996</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0.78131209999999995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0.80914520000000001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0.80084750000000005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0.80071809999999999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0.83963969999999999</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0.81885589999999997</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0.82987549999999999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0.8490991</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0.85660380000000003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0.86085339999999999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0.60076770000000002</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0.58783779999999997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0.6928571</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0.69184290000000004</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0.69896190000000002</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0.72754200000000002</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0.77013750000000003</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0.76729559999999997</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0.78635549999999999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0.76648839999999996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0.83374999999999999</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0.83916089999999999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0.89770349999999999</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0.91648819999999998</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0.16269230000000001</c:v>
                </c:pt>
                <c:pt idx="1">
                  <c:v>0.1037545</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9.9394399999999994E-2</c:v>
                </c:pt>
                <c:pt idx="1">
                  <c:v>9.5987600000000006E-2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0.1095178</c:v>
                </c:pt>
                <c:pt idx="1">
                  <c:v>0.16293460000000001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0.82048520000000003</c:v>
                </c:pt>
                <c:pt idx="1">
                  <c:v>0.6704196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0.99736150000000001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0.98557689999999998</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0.96666660000000004</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0.98648650000000004</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0.9877049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0.92515590000000003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0.92537309999999995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0.92372880000000002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0.93814430000000004</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0.94444439999999996</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0.69454539999999998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0.62921349999999998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0.70479700000000001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0.73462780000000005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0.70169490000000001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0.75849730000000004</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0.69343069999999996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0.74074070000000003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0.76507939999999997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0.73684210000000006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0.65045050000000004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0.75645759999999995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0.75632909999999998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0.74666670000000002</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0.63676149999999998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0.55555560000000004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0.67796610000000002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0.76086960000000003</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0.76045629999999997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0.83421520000000005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0.8142857</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0.79636370000000001</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0.82187500000000002</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0.78175899999999998</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0.88648649999999996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0.87542089999999995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0.89399300000000004</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0.90340909999999996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0.78959020000000002</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0.80174290000000004</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0.80796250000000003</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0.7887324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0.82150100000000004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0.8844765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0.86861310000000003</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0.88518520000000001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0.86538459999999995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0.88448850000000001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0.1367662</c:v>
                </c:pt>
                <c:pt idx="1">
                  <c:v>0.1507086</c:v>
                </c:pt>
                <c:pt idx="2">
                  <c:v>0.1095357</c:v>
                </c:pt>
                <c:pt idx="3">
                  <c:v>6.97406E-2</c:v>
                </c:pt>
                <c:pt idx="4">
                  <c:v>8.97762E-2</c:v>
                </c:pt>
                <c:pt idx="5">
                  <c:v>0.14599790000000001</c:v>
                </c:pt>
                <c:pt idx="6">
                  <c:v>0.1062109</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9.2833499999999999E-2</c:v>
                </c:pt>
                <c:pt idx="1">
                  <c:v>0.10840320000000001</c:v>
                </c:pt>
                <c:pt idx="2">
                  <c:v>0.1017874</c:v>
                </c:pt>
                <c:pt idx="3">
                  <c:v>0.1025177</c:v>
                </c:pt>
                <c:pt idx="4">
                  <c:v>0.1081565</c:v>
                </c:pt>
                <c:pt idx="5">
                  <c:v>8.6590600000000004E-2</c:v>
                </c:pt>
                <c:pt idx="6">
                  <c:v>7.4102199999999993E-2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0.17462320000000001</c:v>
                </c:pt>
                <c:pt idx="1">
                  <c:v>0.12829270000000001</c:v>
                </c:pt>
                <c:pt idx="2">
                  <c:v>0.1289507</c:v>
                </c:pt>
                <c:pt idx="3">
                  <c:v>0.1156345</c:v>
                </c:pt>
                <c:pt idx="4">
                  <c:v>0.23210610000000001</c:v>
                </c:pt>
                <c:pt idx="5">
                  <c:v>0.1121195</c:v>
                </c:pt>
                <c:pt idx="6">
                  <c:v>8.7440799999999999E-2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0.78307599999999999</c:v>
                </c:pt>
                <c:pt idx="1">
                  <c:v>0.7636868</c:v>
                </c:pt>
                <c:pt idx="2">
                  <c:v>0.74622529999999998</c:v>
                </c:pt>
                <c:pt idx="3">
                  <c:v>0.74237439999999999</c:v>
                </c:pt>
                <c:pt idx="4">
                  <c:v>0.70616679999999998</c:v>
                </c:pt>
                <c:pt idx="5">
                  <c:v>0.82332039999999995</c:v>
                </c:pt>
                <c:pt idx="6">
                  <c:v>0.8758899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0.90425529999999998</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0.88928569999999996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0.88148150000000003</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0.92452829999999997</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0.87540980000000002</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0.85947050000000003</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0.81712059999999997</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0.87704919999999997</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0.85314690000000004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0.82899630000000002</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0.8556338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0.85542169999999995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0.88857140000000001</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0.84090909999999996</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0.83157899999999996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0.83050849999999998</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0.77536229999999995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0.78048779999999995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0.78048779999999995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0.80327870000000001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0.80519479999999999</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0.87055020000000005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0.90769230000000001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0.86577179999999998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0.88202250000000004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0.90960450000000004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0.84601110000000002</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0.82671479999999997</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0.85425099999999998</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0.85324230000000001</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0.8676471</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0.6213495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0.52095809999999998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0.52978720000000001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0.61231880000000005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0.6086956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0.82795700000000005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0.74747470000000005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0.80341879999999999</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0.72499999999999998</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0.7758621</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0.78378380000000003</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5.9971799999999999E-2</c:v>
                </c:pt>
                <c:pt idx="1">
                  <c:v>6.5198400000000004E-2</c:v>
                </c:pt>
                <c:pt idx="2">
                  <c:v>0.27165509999999998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4.8113900000000001E-2</c:v>
                </c:pt>
                <c:pt idx="1">
                  <c:v>8.8249300000000003E-2</c:v>
                </c:pt>
                <c:pt idx="2">
                  <c:v>0.14641290000000001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5.20978E-2</c:v>
                </c:pt>
                <c:pt idx="1">
                  <c:v>8.2186300000000004E-2</c:v>
                </c:pt>
                <c:pt idx="2">
                  <c:v>0.11842859999999999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0.91355430000000004</c:v>
                </c:pt>
                <c:pt idx="1">
                  <c:v>0.76409009999999999</c:v>
                </c:pt>
                <c:pt idx="2">
                  <c:v>0.68476879999999996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0.85234900000000002</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0.88571429999999995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0.78749999999999998</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0.82372880000000004</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0.50250629999999996</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0.51581509999999997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0.51174929999999996</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0.53846159999999998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0.57081539999999997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0.5642701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0.56871039999999995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0.58426959999999994</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0.60194179999999997</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0.63909780000000005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0.84239129999999995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0.87305699999999997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0.87150839999999996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0.89285709999999996</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0.88084110000000004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0.66991339999999999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0.67368419999999996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0.69438200000000005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0.68897640000000004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0.69260699999999997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0.72727269999999999</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0.73038230000000004</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0.71645020000000004</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0.74487890000000001</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0.74067159999999999</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0.4066265</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0.49081360000000002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0.50228309999999998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0.51123600000000002</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0.1762715</c:v>
                </c:pt>
                <c:pt idx="1">
                  <c:v>9.6345600000000003E-2</c:v>
                </c:pt>
                <c:pt idx="2">
                  <c:v>4.6712200000000002E-2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7.9495999999999997E-2</c:v>
                </c:pt>
                <c:pt idx="1">
                  <c:v>5.3868800000000001E-2</c:v>
                </c:pt>
                <c:pt idx="2">
                  <c:v>2.4888899999999999E-2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7.6349799999999995E-2</c:v>
                </c:pt>
                <c:pt idx="1">
                  <c:v>3.4645700000000001E-2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0.7585674</c:v>
                </c:pt>
                <c:pt idx="1">
                  <c:v>0.94389310000000004</c:v>
                </c:pt>
                <c:pt idx="2">
                  <c:v>0.98782939999999997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0.49929279999999998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0.53389830000000005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0.59773370000000003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0.60290560000000004</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0.6477541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0.86377099999999996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0.83928570000000002</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0.83191490000000001</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0.86050720000000003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0.85405399999999998</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0.89538459999999997</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0.89583330000000005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0.90066219999999997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0.89483389999999996</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0.88679249999999998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0.59677420000000003</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0.57946209999999998</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0.63659790000000005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0.6086956</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0.63852819999999999</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0.74096390000000001</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0.73764260000000004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0.7542373</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0.83793099999999998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0.78125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0.31620549999999997</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0.29927009999999998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0.30851060000000002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0.38135590000000003</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0.31496059999999998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8.8530616999999996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8.8891124999999995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8.8549451999999995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8.9593343999999995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8.9633026000000005</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0.30948419999999999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0.34353739999999999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0.39024389999999998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0.43097639999999998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0.40307690000000002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3.5797200000000001E-2</c:v>
                </c:pt>
                <c:pt idx="1">
                  <c:v>4.1801999999999999E-2</c:v>
                </c:pt>
                <c:pt idx="2">
                  <c:v>5.14767E-2</c:v>
                </c:pt>
                <c:pt idx="3">
                  <c:v>0.1244282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6.3658400000000004E-2</c:v>
                </c:pt>
                <c:pt idx="1">
                  <c:v>6.6805000000000003E-2</c:v>
                </c:pt>
                <c:pt idx="2">
                  <c:v>6.5632300000000005E-2</c:v>
                </c:pt>
                <c:pt idx="3">
                  <c:v>0.11099820000000001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8.09174E-2</c:v>
                </c:pt>
                <c:pt idx="1">
                  <c:v>0.13193270000000001</c:v>
                </c:pt>
                <c:pt idx="2">
                  <c:v>4.7231099999999998E-2</c:v>
                </c:pt>
                <c:pt idx="3">
                  <c:v>0.15195610000000001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0.85194499999999995</c:v>
                </c:pt>
                <c:pt idx="1">
                  <c:v>0.83534969999999997</c:v>
                </c:pt>
                <c:pt idx="2">
                  <c:v>0.88446990000000003</c:v>
                </c:pt>
                <c:pt idx="3">
                  <c:v>0.58203439999999995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8.1346699999999994E-2</c:v>
                </c:pt>
                <c:pt idx="1">
                  <c:v>0.15133469999999999</c:v>
                </c:pt>
                <c:pt idx="2">
                  <c:v>0.13229199999999999</c:v>
                </c:pt>
                <c:pt idx="3">
                  <c:v>5.4441700000000003E-2</c:v>
                </c:pt>
                <c:pt idx="4">
                  <c:v>0.16616259999999999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7.4211399999999997E-2</c:v>
                </c:pt>
                <c:pt idx="1">
                  <c:v>0.1007267</c:v>
                </c:pt>
                <c:pt idx="2">
                  <c:v>6.7611199999999996E-2</c:v>
                </c:pt>
                <c:pt idx="3">
                  <c:v>8.6933700000000003E-2</c:v>
                </c:pt>
                <c:pt idx="4">
                  <c:v>9.8266000000000006E-2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4.8412700000000003E-2</c:v>
                </c:pt>
                <c:pt idx="1">
                  <c:v>8.4678100000000006E-2</c:v>
                </c:pt>
                <c:pt idx="2">
                  <c:v>5.27117E-2</c:v>
                </c:pt>
                <c:pt idx="3">
                  <c:v>0.22292200000000001</c:v>
                </c:pt>
                <c:pt idx="4">
                  <c:v>8.1168799999999999E-2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0.73861330000000003</c:v>
                </c:pt>
                <c:pt idx="1">
                  <c:v>0.68793159999999998</c:v>
                </c:pt>
                <c:pt idx="2">
                  <c:v>0.8730812</c:v>
                </c:pt>
                <c:pt idx="3">
                  <c:v>0.64011830000000003</c:v>
                </c:pt>
                <c:pt idx="4">
                  <c:v>0.57074659999999999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Hull University Teaching Hospitals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569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1,171</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49</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72905968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1,171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586724629"/>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80095382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383527384"/>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524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569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397310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812296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160825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7228922"/>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224259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55796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7334291"/>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841810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107473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4822356"/>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475793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5583753"/>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123815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508828"/>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33622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291213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53531060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958415349"/>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50671608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75331560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178277776"/>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375473985"/>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07065090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4052946025"/>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08107580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023134736"/>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196087202"/>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625659021"/>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424151303"/>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661772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58726584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65518315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5400043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90185992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86091176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23512652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42712345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268636993"/>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73364381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92866673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793267233"/>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65285534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84116114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9423970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4141828192"/>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47180114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28838299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84673934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071820528"/>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115953378"/>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61299495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67251404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64616982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96168317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91072109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388093294"/>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38910697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956878204"/>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4113189522"/>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413661"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Hull University Teaching Hospitals NHS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904413931"/>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415094062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491760223"/>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73169221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766122" y="622300"/>
            <a:ext cx="3512501"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Hull University Teaching Hospitals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980128590"/>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94583336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50301864"/>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856408445"/>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78848062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56844896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8404166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988616400"/>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67490667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11251983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60107613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55122761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44644888"/>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90904720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27185329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25927523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000953526"/>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39128351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76043206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81882537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23556205"/>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099228760"/>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617560214"/>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61648654"/>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40673246"/>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83087594"/>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70755306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447231937"/>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899023004"/>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98557165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33575694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51387730"/>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6023242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41653127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024596902"/>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9457592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29012982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4293088666"/>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18514942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051143984"/>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09453108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46067336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68319587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306906866"/>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25485483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05591535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777939267"/>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2207321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178190019"/>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50655768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79298059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04068053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76692269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71701101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65160538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257706443"/>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672400272"/>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22498374"/>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18548226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619419197"/>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59863116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667928272"/>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14816350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223685767"/>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714022254"/>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096660616"/>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169774237"/>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2190499"/>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8610262"/>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7822986"/>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928665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2796246"/>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392263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337074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659509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5692252"/>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02623155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456262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6876946"/>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162243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444111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2296322"/>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3797732"/>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664333"/>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4209822"/>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0027851"/>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2764672"/>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6049245"/>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287838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9110399"/>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854280"/>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1233438"/>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9386397"/>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425481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4502674"/>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7494049"/>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2020648"/>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87948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803867"/>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621680"/>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456707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182010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381753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338145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363734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5164310"/>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088602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222211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9184611"/>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4381187"/>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534366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03809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8373896"/>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397783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0059639"/>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8746060"/>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726038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043592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010819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781348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5981198"/>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0892287"/>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2170759"/>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455596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5328914"/>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860557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034787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392439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7799970"/>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39988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3423824"/>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928054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2392873"/>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723787"/>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286143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556661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83660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1341780"/>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466811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262290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4879917"/>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780663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017685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164986"/>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867945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884946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403341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9936268"/>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6870829"/>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340959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3760371"/>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1657920"/>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317813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421101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620997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295662"/>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962767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98326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274949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429537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342795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177333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3969279"/>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954916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7833173"/>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360877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236173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9275440"/>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3355626"/>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417222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350768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1822216"/>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381346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1568089"/>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4161047"/>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962437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6272241"/>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184696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5852363"/>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273221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06591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8656455"/>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827149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2753473"/>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1028515"/>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890836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226058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8456892"/>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905179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766122" y="622300"/>
            <a:ext cx="3512501" cy="276999"/>
          </a:xfrm>
          <a:prstGeom prst="rect">
            <a:avLst/>
          </a:prstGeom>
          <a:noFill/>
        </p:spPr>
        <p:txBody>
          <a:bodyPr wrap="none" rtlCol="0">
            <a:spAutoFit/>
          </a:bodyPr>
          <a:lstStyle/>
          <a:p>
            <a:pPr algn="r"/>
            <a:r>
              <a:rPr lang="en-GB" sz="1200" b="1" noProof="0">
                <a:solidFill>
                  <a:srgbClr val="336E9F"/>
                </a:solidFill>
                <a:latin typeface="Arial"/>
                <a:cs typeface="Arial"/>
              </a:rPr>
              <a:t>Hull University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25775</Words>
  <Application>Microsoft Office PowerPoint</Application>
  <PresentationFormat>Custom</PresentationFormat>
  <Paragraphs>6497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2026-06-26T16:09:45Z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