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50"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0.80995980000000001</c:v>
                </c:pt>
                <c:pt idx="1">
                  <c:v>0.70014600000000005</c:v>
                </c:pt>
                <c:pt idx="2">
                  <c:v>0.87780749999999996</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0</c:v>
                </c:pt>
                <c:pt idx="1">
                  <c:v>0</c:v>
                </c:pt>
                <c:pt idx="2">
                  <c:v>0</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0.19004019999999999</c:v>
                </c:pt>
                <c:pt idx="1">
                  <c:v>0.28572429999999999</c:v>
                </c:pt>
                <c:pt idx="2">
                  <c:v>0.1221925</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0</c:v>
                </c:pt>
                <c:pt idx="1">
                  <c:v>0</c:v>
                </c:pt>
                <c:pt idx="2">
                  <c:v>0</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0</c:v>
                </c:pt>
                <c:pt idx="1">
                  <c:v>1.41297E-2</c:v>
                </c:pt>
                <c:pt idx="2">
                  <c:v>0</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0.92717629999999995</c:v>
                </c:pt>
                <c:pt idx="1">
                  <c:v>0.84352269999999996</c:v>
                </c:pt>
                <c:pt idx="2">
                  <c:v>0.96377159999999995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0.78546519999999997</c:v>
                </c:pt>
                <c:pt idx="1">
                  <c:v>0.65158879999999997</c:v>
                </c:pt>
                <c:pt idx="2">
                  <c:v>0.51552920000000002</c:v>
                </c:pt>
                <c:pt idx="3">
                  <c:v>0.6691821</c:v>
                </c:pt>
                <c:pt idx="4">
                  <c:v>0.6400325</c:v>
                </c:pt>
                <c:pt idx="5">
                  <c:v>0.73873449999999996</c:v>
                </c:pt>
                <c:pt idx="6">
                  <c:v>0.60039050000000005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0</c:v>
                </c:pt>
                <c:pt idx="1">
                  <c:v>0</c:v>
                </c:pt>
                <c:pt idx="5">
                  <c:v>0</c:v>
                </c:pt>
                <c:pt idx="6">
                  <c:v>0</c:v>
                </c:pt>
                <c:pt idx="10">
                  <c:v>2.7307999999999999E-2</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0.2145348</c:v>
                </c:pt>
                <c:pt idx="1">
                  <c:v>0.34841119999999998</c:v>
                </c:pt>
                <c:pt idx="5">
                  <c:v>0.26126549999999998</c:v>
                </c:pt>
                <c:pt idx="6">
                  <c:v>0.39960950000000001</c:v>
                </c:pt>
                <c:pt idx="10">
                  <c:v>0.34128500000000001</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0</c:v>
                </c:pt>
                <c:pt idx="1">
                  <c:v>0</c:v>
                </c:pt>
                <c:pt idx="5">
                  <c:v>0</c:v>
                </c:pt>
                <c:pt idx="6">
                  <c:v>0</c:v>
                </c:pt>
                <c:pt idx="10">
                  <c:v>0</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0</c:v>
                </c:pt>
                <c:pt idx="1">
                  <c:v>0</c:v>
                </c:pt>
                <c:pt idx="5">
                  <c:v>0</c:v>
                </c:pt>
                <c:pt idx="6">
                  <c:v>0</c:v>
                </c:pt>
                <c:pt idx="10">
                  <c:v>3.3714300000000003E-2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0.85750110000000002</c:v>
                </c:pt>
                <c:pt idx="1">
                  <c:v>0.82651609999999998</c:v>
                </c:pt>
                <c:pt idx="5">
                  <c:v>0.87906320000000004</c:v>
                </c:pt>
                <c:pt idx="6">
                  <c:v>0.74104669999999995</c:v>
                </c:pt>
                <c:pt idx="10">
                  <c:v>0.87321269999999995</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0.69547879999999995</c:v>
                </c:pt>
                <c:pt idx="1">
                  <c:v>0.64886980000000005</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c:v>
                </c:pt>
                <c:pt idx="1">
                  <c:v>0</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0.30452119999999999</c:v>
                </c:pt>
                <c:pt idx="1">
                  <c:v>0.29593809999999998</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0</c:v>
                </c:pt>
                <c:pt idx="1">
                  <c:v>4.8329999999999996E-3</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0</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0.69935720000000001</c:v>
                </c:pt>
                <c:pt idx="1">
                  <c:v>0.71663259999999995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8.4007579000000003</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1.0295217000000001</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-8.4302796999999998</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9.1555370000000007</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0.78304929999999995</c:v>
                </c:pt>
                <c:pt idx="1">
                  <c:v>0.74433170000000004</c:v>
                </c:pt>
                <c:pt idx="2">
                  <c:v>0.20359140000000001</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0</c:v>
                </c:pt>
                <c:pt idx="1">
                  <c:v>0</c:v>
                </c:pt>
                <c:pt idx="2">
                  <c:v>0</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0.2169507</c:v>
                </c:pt>
                <c:pt idx="1">
                  <c:v>0.24551539999999999</c:v>
                </c:pt>
                <c:pt idx="2">
                  <c:v>0.50217129999999999</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0</c:v>
                </c:pt>
                <c:pt idx="1">
                  <c:v>0</c:v>
                </c:pt>
                <c:pt idx="2">
                  <c:v>2.0947400000000001E-2</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0</c:v>
                </c:pt>
                <c:pt idx="1">
                  <c:v>1.0152899999999999E-2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0.93008440000000003</c:v>
                </c:pt>
                <c:pt idx="1">
                  <c:v>0.82574179999999997</c:v>
                </c:pt>
                <c:pt idx="2">
                  <c:v>0.55988839999999995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5.1381900000000001E-2</c:v>
                </c:pt>
                <c:pt idx="1">
                  <c:v>0.59496729999999998</c:v>
                </c:pt>
                <c:pt idx="2">
                  <c:v>0.4597019</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0</c:v>
                </c:pt>
                <c:pt idx="1">
                  <c:v>1.8551100000000001E-2</c:v>
                </c:pt>
                <c:pt idx="2">
                  <c:v>0</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0.55533909999999997</c:v>
                </c:pt>
                <c:pt idx="1">
                  <c:v>0.37835350000000001</c:v>
                </c:pt>
                <c:pt idx="2">
                  <c:v>0.37547180000000002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c:v>
                </c:pt>
                <c:pt idx="1">
                  <c:v>0</c:v>
                </c:pt>
                <c:pt idx="2">
                  <c:v>0</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0.39327899999999999</c:v>
                </c:pt>
                <c:pt idx="1">
                  <c:v>8.1280999999999992E-3</c:v>
                </c:pt>
                <c:pt idx="2">
                  <c:v>0.16482620000000001</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0.45815539999999999</c:v>
                </c:pt>
                <c:pt idx="1">
                  <c:v>0.76218649999999999</c:v>
                </c:pt>
                <c:pt idx="2">
                  <c:v>0.74078529999999998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0.1525657</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1.24428E-2</c:v>
                </c:pt>
                <c:pt idx="1">
                  <c:v>0</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0.39984829999999999</c:v>
                </c:pt>
                <c:pt idx="1">
                  <c:v>0.52281129999999998</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c:v>
                </c:pt>
                <c:pt idx="1">
                  <c:v>0.2191583</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0.35139789999999999</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0.57679860000000005</c:v>
                </c:pt>
                <c:pt idx="1">
                  <c:v>0.69399060000000001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0.44499369999999999</c:v>
                </c:pt>
                <c:pt idx="1">
                  <c:v>0.30523280000000003</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0</c:v>
                </c:pt>
                <c:pt idx="1">
                  <c:v>0</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0.38917780000000002</c:v>
                </c:pt>
                <c:pt idx="1">
                  <c:v>0.46154689999999998</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c:v>
                </c:pt>
                <c:pt idx="1">
                  <c:v>0</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0.16582849999999999</c:v>
                </c:pt>
                <c:pt idx="1">
                  <c:v>0.23322019999999999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0.74354160000000002</c:v>
                </c:pt>
                <c:pt idx="1">
                  <c:v>0.49023749999999999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0.63636360000000003</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0.72727269999999999</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0.53846159999999998</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0.74074070000000003</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0.72727269999999999</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0.61538459999999995</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0.92592589999999997</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0.81818179999999996</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0.90909090000000004</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0.88888889999999998</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0.71346690000000001</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4.36029E-2</c:v>
                </c:pt>
                <c:pt idx="1">
                  <c:v>0.14125750000000001</c:v>
                </c:pt>
                <c:pt idx="2">
                  <c:v>1.9555099999999999E-2</c:v>
                </c:pt>
                <c:pt idx="3">
                  <c:v>4.6688100000000003E-2</c:v>
                </c:pt>
                <c:pt idx="4">
                  <c:v>0</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0.27498539999999999</c:v>
                </c:pt>
                <c:pt idx="1">
                  <c:v>0.3212276</c:v>
                </c:pt>
                <c:pt idx="2">
                  <c:v>0.29314829999999997</c:v>
                </c:pt>
                <c:pt idx="3">
                  <c:v>0.24366109999999999</c:v>
                </c:pt>
                <c:pt idx="4">
                  <c:v>0.27618239999999999</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0</c:v>
                </c:pt>
                <c:pt idx="1">
                  <c:v>0</c:v>
                </c:pt>
                <c:pt idx="2">
                  <c:v>0</c:v>
                </c:pt>
                <c:pt idx="3">
                  <c:v>0</c:v>
                </c:pt>
                <c:pt idx="4">
                  <c:v>0</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3.1162100000000002E-2</c:v>
                </c:pt>
                <c:pt idx="1">
                  <c:v>8.8484999999999994E-2</c:v>
                </c:pt>
                <c:pt idx="2">
                  <c:v>7.6609200000000002E-2</c:v>
                </c:pt>
                <c:pt idx="3">
                  <c:v>1.73069E-2</c:v>
                </c:pt>
                <c:pt idx="4">
                  <c:v>1.03506E-2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0.84589320000000001</c:v>
                </c:pt>
                <c:pt idx="1">
                  <c:v>0.84037209999999996</c:v>
                </c:pt>
                <c:pt idx="2">
                  <c:v>0.86104610000000004</c:v>
                </c:pt>
                <c:pt idx="3">
                  <c:v>0.82041489999999995</c:v>
                </c:pt>
                <c:pt idx="4">
                  <c:v>0.78178159999999997</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0.9473684</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0.90909090000000004</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0.63636360000000003</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0.58333330000000005</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0.875</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0.53333339999999996</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0.87096770000000001</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0.81818179999999996</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0.66666669999999995</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0.875</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0.71428570000000002</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0.85714290000000004</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0.63636360000000003</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0.73333329999999997</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0.91666669999999995</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0.86206899999999997</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0.72727269999999999</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0.90909090000000004</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0.92592589999999997</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0.72727269999999999</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0.69230769999999997</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0.8518519</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0.96153840000000002</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0.91666669999999995</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0.84615390000000001</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0.90909090000000004</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0.72727269999999999</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0.86666670000000001</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0.93103449999999999</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0.83277129999999999</c:v>
                </c:pt>
                <c:pt idx="1">
                  <c:v>0.70351909999999995</c:v>
                </c:pt>
                <c:pt idx="2">
                  <c:v>0.62001320000000004</c:v>
                </c:pt>
                <c:pt idx="3">
                  <c:v>0.63446239999999998</c:v>
                </c:pt>
                <c:pt idx="4">
                  <c:v>0.86120419999999998</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0</c:v>
                </c:pt>
                <c:pt idx="1">
                  <c:v>0</c:v>
                </c:pt>
                <c:pt idx="2">
                  <c:v>0</c:v>
                </c:pt>
                <c:pt idx="3">
                  <c:v>0</c:v>
                </c:pt>
                <c:pt idx="4">
                  <c:v>0</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0.16722870000000001</c:v>
                </c:pt>
                <c:pt idx="1">
                  <c:v>0.27562799999999998</c:v>
                </c:pt>
                <c:pt idx="2">
                  <c:v>0.32165759999999999</c:v>
                </c:pt>
                <c:pt idx="3">
                  <c:v>0.3087027</c:v>
                </c:pt>
                <c:pt idx="4">
                  <c:v>0.1387958</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0</c:v>
                </c:pt>
                <c:pt idx="1">
                  <c:v>0</c:v>
                </c:pt>
                <c:pt idx="2">
                  <c:v>3.7298000000000001E-3</c:v>
                </c:pt>
                <c:pt idx="3">
                  <c:v>0</c:v>
                </c:pt>
                <c:pt idx="4">
                  <c:v>0</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0</c:v>
                </c:pt>
                <c:pt idx="1">
                  <c:v>2.0852900000000001E-2</c:v>
                </c:pt>
                <c:pt idx="2">
                  <c:v>5.4599399999999999E-2</c:v>
                </c:pt>
                <c:pt idx="3">
                  <c:v>5.6834900000000001E-2</c:v>
                </c:pt>
                <c:pt idx="4">
                  <c:v>0</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0.90017040000000004</c:v>
                </c:pt>
                <c:pt idx="1">
                  <c:v>0.93452869999999999</c:v>
                </c:pt>
                <c:pt idx="2">
                  <c:v>0.76846130000000001</c:v>
                </c:pt>
                <c:pt idx="3">
                  <c:v>0.85866290000000001</c:v>
                </c:pt>
                <c:pt idx="4">
                  <c:v>0.92644570000000004</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0.86666670000000001</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0.90909090000000004</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0.80769230000000003</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0.9375</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0.57142859999999995</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0.8387097</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0.63636360000000003</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0.78571429999999998</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0.73333329999999997</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0.4166667</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0.54545460000000001</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0.66666669999999995</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0.64285709999999996</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0.84615390000000001</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0.72727269999999999</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0.66666669999999995</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0.73333329999999997</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0.71428570000000002</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0.86206899999999997</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0.66666669999999995</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0.92307689999999998</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0.64285709999999996</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0.82758620000000005</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0.3333333</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0.84615390000000001</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0.80952380000000002</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0.66666669999999995</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0.8125</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0.73333329999999997</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0.70967740000000001</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0.8125</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0.93333330000000003</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0.4868072</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2.6439500000000001E-2</c:v>
                </c:pt>
                <c:pt idx="1">
                  <c:v>0</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0.37189990000000001</c:v>
                </c:pt>
                <c:pt idx="1">
                  <c:v>0.38936589999999999</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c:v>
                </c:pt>
                <c:pt idx="1">
                  <c:v>1.62454E-2</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3.3018100000000002E-2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0.9402469</c:v>
                </c:pt>
                <c:pt idx="1">
                  <c:v>0.89241859999999995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0.90909090000000004</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0.63636360000000003</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0.54545460000000001</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0.83333330000000005</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0.58333330000000005</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0.58333330000000005</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0.83333330000000005</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0.83333330000000005</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0.85714290000000004</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0.54545460000000001</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0.78571429999999998</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0.66666669999999995</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0.68965520000000002</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0.90909090000000004</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0.72727269999999999</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0.5441802</c:v>
                </c:pt>
                <c:pt idx="1">
                  <c:v>0.46731279999999997</c:v>
                </c:pt>
                <c:pt idx="2">
                  <c:v>0.46398089999999997</c:v>
                </c:pt>
                <c:pt idx="3">
                  <c:v>0.48837259999999999</c:v>
                </c:pt>
                <c:pt idx="4">
                  <c:v>0.37938539999999998</c:v>
                </c:pt>
                <c:pt idx="5">
                  <c:v>0.63959770000000005</c:v>
                </c:pt>
                <c:pt idx="6">
                  <c:v>0.68871389999999999</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c:v>
                </c:pt>
                <c:pt idx="1">
                  <c:v>0</c:v>
                </c:pt>
                <c:pt idx="2">
                  <c:v>0</c:v>
                </c:pt>
                <c:pt idx="3">
                  <c:v>0</c:v>
                </c:pt>
                <c:pt idx="4">
                  <c:v>0</c:v>
                </c:pt>
                <c:pt idx="5">
                  <c:v>0</c:v>
                </c:pt>
                <c:pt idx="6">
                  <c:v>0</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0.4558198</c:v>
                </c:pt>
                <c:pt idx="1">
                  <c:v>0.50749200000000005</c:v>
                </c:pt>
                <c:pt idx="2">
                  <c:v>0.50893679999999997</c:v>
                </c:pt>
                <c:pt idx="3">
                  <c:v>0.4985348</c:v>
                </c:pt>
                <c:pt idx="4">
                  <c:v>0.56010219999999999</c:v>
                </c:pt>
                <c:pt idx="5">
                  <c:v>0.36040230000000001</c:v>
                </c:pt>
                <c:pt idx="6">
                  <c:v>0.31128610000000001</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c:v>
                </c:pt>
                <c:pt idx="1">
                  <c:v>0</c:v>
                </c:pt>
                <c:pt idx="2">
                  <c:v>0</c:v>
                </c:pt>
                <c:pt idx="3">
                  <c:v>0</c:v>
                </c:pt>
                <c:pt idx="4">
                  <c:v>6.1332000000000001E-3</c:v>
                </c:pt>
                <c:pt idx="5">
                  <c:v>0</c:v>
                </c:pt>
                <c:pt idx="6">
                  <c:v>0</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0</c:v>
                </c:pt>
                <c:pt idx="1">
                  <c:v>2.51953E-2</c:v>
                </c:pt>
                <c:pt idx="2">
                  <c:v>2.70823E-2</c:v>
                </c:pt>
                <c:pt idx="3">
                  <c:v>1.3092599999999999E-2</c:v>
                </c:pt>
                <c:pt idx="4">
                  <c:v>5.43791E-2</c:v>
                </c:pt>
                <c:pt idx="5">
                  <c:v>0</c:v>
                </c:pt>
                <c:pt idx="6">
                  <c:v>0</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0.99999590000000005</c:v>
                </c:pt>
                <c:pt idx="1">
                  <c:v>0.53423690000000001</c:v>
                </c:pt>
                <c:pt idx="2">
                  <c:v>0.55801990000000001</c:v>
                </c:pt>
                <c:pt idx="3">
                  <c:v>0.79957670000000003</c:v>
                </c:pt>
                <c:pt idx="4">
                  <c:v>0.51558210000000004</c:v>
                </c:pt>
                <c:pt idx="5">
                  <c:v>0.91219839999999996</c:v>
                </c:pt>
                <c:pt idx="6">
                  <c:v>0.73224469999999997</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0.90909090000000004</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0.81818179999999996</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0.91666669999999995</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0.84615390000000001</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0.69230769999999997</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0.83333330000000005</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0.83333330000000005</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0.66666669999999995</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0.85714290000000004</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0.82892809999999995</c:v>
                </c:pt>
                <c:pt idx="1">
                  <c:v>0.61363310000000004</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0</c:v>
                </c:pt>
                <c:pt idx="1">
                  <c:v>0</c:v>
                </c:pt>
                <c:pt idx="2">
                  <c:v>0.14355180000000001</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0.1710719</c:v>
                </c:pt>
                <c:pt idx="1">
                  <c:v>0.3031798</c:v>
                </c:pt>
                <c:pt idx="2">
                  <c:v>0.40261960000000002</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0</c:v>
                </c:pt>
                <c:pt idx="1">
                  <c:v>0</c:v>
                </c:pt>
                <c:pt idx="2">
                  <c:v>0</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0</c:v>
                </c:pt>
                <c:pt idx="1">
                  <c:v>8.3187200000000003E-2</c:v>
                </c:pt>
                <c:pt idx="2">
                  <c:v>9.20681E-2</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0.92353070000000004</c:v>
                </c:pt>
                <c:pt idx="1">
                  <c:v>0.72095620000000005</c:v>
                </c:pt>
                <c:pt idx="2">
                  <c:v>0.8026972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0.73333329999999997</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0.57142859999999995</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0.625</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0.45454549999999999</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0.72727269999999999</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0.57142859999999995</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0.70370370000000004</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0.84615390000000001</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0.90476190000000001</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0.63636360000000003</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0.64285709999999996</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0.73333329999999997</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0.81481479999999995</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0.53333339999999996</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0.77777779999999996</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0.8125</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0.58333330000000005</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5.1088000000000001E-2</c:v>
                </c:pt>
                <c:pt idx="1">
                  <c:v>1.22265E-2</c:v>
                </c:pt>
                <c:pt idx="2">
                  <c:v>7.8358999999999998E-3</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0.32986300000000002</c:v>
                </c:pt>
                <c:pt idx="1">
                  <c:v>0.17263400000000001</c:v>
                </c:pt>
                <c:pt idx="2">
                  <c:v>6.3765199999999994E-2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0</c:v>
                </c:pt>
                <c:pt idx="1">
                  <c:v>0</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0.1062762</c:v>
                </c:pt>
                <c:pt idx="1">
                  <c:v>0</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0.73568440000000002</c:v>
                </c:pt>
                <c:pt idx="1">
                  <c:v>0.99999950000000004</c:v>
                </c:pt>
                <c:pt idx="2">
                  <c:v>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0.57142859999999995</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0.72727269999999999</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0.875</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0.86666670000000001</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0.83333330000000005</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0.72727269999999999</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0.92857140000000005</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0.93103449999999999</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0.73333329999999997</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0.46153850000000002</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0.91666669999999995</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0.76470590000000005</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0.45454549999999999</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7.8181820000000002</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7.8333335000000002</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8.7647057000000004</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8.2666664000000001</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9.0645161000000005</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0.58823530000000002</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0.69118550000000001</c:v>
                </c:pt>
                <c:pt idx="1">
                  <c:v>0.65970249999999997</c:v>
                </c:pt>
                <c:pt idx="2">
                  <c:v>0.71528309999999995</c:v>
                </c:pt>
                <c:pt idx="3">
                  <c:v>0.36787999999999998</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0</c:v>
                </c:pt>
                <c:pt idx="1">
                  <c:v>0</c:v>
                </c:pt>
                <c:pt idx="2">
                  <c:v>0</c:v>
                </c:pt>
                <c:pt idx="3">
                  <c:v>0</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0.27444229999999997</c:v>
                </c:pt>
                <c:pt idx="1">
                  <c:v>0.28901919999999998</c:v>
                </c:pt>
                <c:pt idx="2">
                  <c:v>0.27372809999999997</c:v>
                </c:pt>
                <c:pt idx="3">
                  <c:v>0.42232140000000001</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0</c:v>
                </c:pt>
                <c:pt idx="1">
                  <c:v>2.08256E-2</c:v>
                </c:pt>
                <c:pt idx="2">
                  <c:v>0</c:v>
                </c:pt>
                <c:pt idx="3">
                  <c:v>0</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3.4372199999999999E-2</c:v>
                </c:pt>
                <c:pt idx="1">
                  <c:v>3.0452699999999999E-2</c:v>
                </c:pt>
                <c:pt idx="2">
                  <c:v>1.09888E-2</c:v>
                </c:pt>
                <c:pt idx="3">
                  <c:v>0.2097986</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0.8293642</c:v>
                </c:pt>
                <c:pt idx="1">
                  <c:v>0.86991600000000002</c:v>
                </c:pt>
                <c:pt idx="2">
                  <c:v>0.86780950000000001</c:v>
                </c:pt>
                <c:pt idx="3">
                  <c:v>0.63650569999999995</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0.5752777</c:v>
                </c:pt>
                <c:pt idx="1">
                  <c:v>0.50400650000000002</c:v>
                </c:pt>
                <c:pt idx="2">
                  <c:v>0.71016670000000004</c:v>
                </c:pt>
                <c:pt idx="3">
                  <c:v>0.42036459999999998</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0</c:v>
                </c:pt>
                <c:pt idx="1">
                  <c:v>2.6960999999999999E-2</c:v>
                </c:pt>
                <c:pt idx="2">
                  <c:v>2.46638E-2</c:v>
                </c:pt>
                <c:pt idx="3">
                  <c:v>0</c:v>
                </c:pt>
                <c:pt idx="4">
                  <c:v>1.55405E-2</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0.3306519</c:v>
                </c:pt>
                <c:pt idx="1">
                  <c:v>0.34947410000000001</c:v>
                </c:pt>
                <c:pt idx="2">
                  <c:v>0.2651695</c:v>
                </c:pt>
                <c:pt idx="3">
                  <c:v>0.3696429</c:v>
                </c:pt>
                <c:pt idx="4">
                  <c:v>0.39951019999999998</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0</c:v>
                </c:pt>
                <c:pt idx="1">
                  <c:v>0</c:v>
                </c:pt>
                <c:pt idx="2">
                  <c:v>0</c:v>
                </c:pt>
                <c:pt idx="3">
                  <c:v>8.1567500000000001E-2</c:v>
                </c:pt>
                <c:pt idx="4">
                  <c:v>0</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9.4070399999999998E-2</c:v>
                </c:pt>
                <c:pt idx="1">
                  <c:v>0.1195585</c:v>
                </c:pt>
                <c:pt idx="2">
                  <c:v>0</c:v>
                </c:pt>
                <c:pt idx="3">
                  <c:v>0.12842500000000001</c:v>
                </c:pt>
                <c:pt idx="4">
                  <c:v>0.2448255</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0.75266029999999995</c:v>
                </c:pt>
                <c:pt idx="1">
                  <c:v>0.79515499999999995</c:v>
                </c:pt>
                <c:pt idx="2">
                  <c:v>0.90742020000000001</c:v>
                </c:pt>
                <c:pt idx="3">
                  <c:v>0.66368570000000005</c:v>
                </c:pt>
                <c:pt idx="4">
                  <c:v>0.59705169999999996</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Homerton Healthcare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31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87</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36</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2933447892"/>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1696592268"/>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31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419710244"/>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31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2026077519"/>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31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22721877"/>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72643401"/>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34169219"/>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30859450"/>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51031829"/>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0271090"/>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98704212"/>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89918804"/>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31462501"/>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39613476"/>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78658983"/>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75949334"/>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60696664"/>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22743961"/>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59124060"/>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87484606"/>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1783266257"/>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3258429104"/>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167100150"/>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3920528130"/>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1535203887"/>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1812498178"/>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1518640838"/>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3541089885"/>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1184959002"/>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3783500135"/>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2256061375"/>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352524672"/>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3059626507"/>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1655806195"/>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4162459441"/>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1134399463"/>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2116776421"/>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2214901178"/>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2700991467"/>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1176771550"/>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3346090797"/>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3745702725"/>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3094690359"/>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2038422588"/>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129339460"/>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482913058"/>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322835188"/>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145697096"/>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3578913650"/>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3136754649"/>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958265633"/>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1270436270"/>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3533656083"/>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1328801398"/>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3643474727"/>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1894943534"/>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612484730"/>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3869005096"/>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4234298542"/>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2800172479"/>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2510808615"/>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2832892887"/>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1530523847"/>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Q03. Referral for diagnosis was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Q52. Patient has had a cancer care review with someone from their GP practice (excluding patients who have not had a review but were diagnosed less than or around 12 months ago)</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2477903541"/>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3388512518"/>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195973663"/>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401121706"/>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860700" y="622300"/>
            <a:ext cx="3417923"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Homerton Healthcare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3961120424"/>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3896090321"/>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2301048266"/>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3773647319"/>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1879038274"/>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1054941425"/>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1992517793"/>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3125636841"/>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437162071"/>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1930975009"/>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204878070"/>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2695008073"/>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462568828"/>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1274456715"/>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755967713"/>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3105485569"/>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3147858170"/>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1845279154"/>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2162784626"/>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3472007535"/>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601367097"/>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32699793"/>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4025569137"/>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3334129873"/>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720137357"/>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3736665607"/>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587497329"/>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1783066777"/>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68B2247-6F3A-9B79-AC93-D96003B9B9D8}"/>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85DD0B68-655C-235A-1BD6-9D8FA5EA9AC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E2DFCF8-01D1-4F80-85AD-AF565D7C7631}" type="slidenum">
              <a:rPr lang="en-GB" spc="-25" noProof="0"/>
              <a:t>4</a:t>
            </a:fld>
            <a:endParaRPr lang="en-GB" spc="-25" noProof="0" dirty="0"/>
          </a:p>
        </p:txBody>
      </p:sp>
      <p:sp>
        <p:nvSpPr>
          <p:cNvPr id="3" name="object 1">
            <a:extLst>
              <a:ext uri="{FF2B5EF4-FFF2-40B4-BE49-F238E27FC236}">
                <a16:creationId xmlns:a16="http://schemas.microsoft.com/office/drawing/2014/main" id="{A2151C83-74C6-27E3-3F40-A8B76B43CF2D}"/>
              </a:ext>
            </a:extLst>
          </p:cNvPr>
          <p:cNvSpPr txBox="1">
            <a:spLocks noGrp="1"/>
          </p:cNvSpPr>
          <p:nvPr>
            <p:ph type="title" idx="4294967295"/>
          </p:nvPr>
        </p:nvSpPr>
        <p:spPr>
          <a:xfrm>
            <a:off x="419290" y="996311"/>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48641560-E239-5158-0ADA-DE08FD5104AC}"/>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expected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6" name="txt_below_expected">
            <a:extLst>
              <a:ext uri="{FF2B5EF4-FFF2-40B4-BE49-F238E27FC236}">
                <a16:creationId xmlns:a16="http://schemas.microsoft.com/office/drawing/2014/main" id="{11017E18-7E14-8BD8-92A6-49301A848474}"/>
              </a:ext>
            </a:extLst>
          </p:cNvPr>
          <p:cNvSpPr txBox="1"/>
          <p:nvPr/>
        </p:nvSpPr>
        <p:spPr>
          <a:xfrm>
            <a:off x="340656" y="1732290"/>
            <a:ext cx="5339923"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Homerton Healthcare NHS Foundation Trust </a:t>
            </a:r>
            <a:r>
              <a:rPr lang="en-GB" sz="1100" noProof="0" dirty="0">
                <a:latin typeface="Arial" panose="020B0604020202020204" pitchFamily="34" charset="0"/>
                <a:cs typeface="Arial" panose="020B0604020202020204" pitchFamily="34" charset="0"/>
              </a:rPr>
              <a:t>has no scores below expected range.</a:t>
            </a:r>
          </a:p>
        </p:txBody>
      </p:sp>
      <p:sp>
        <p:nvSpPr>
          <p:cNvPr id="10" name="txt_org_name">
            <a:extLst>
              <a:ext uri="{FF2B5EF4-FFF2-40B4-BE49-F238E27FC236}">
                <a16:creationId xmlns:a16="http://schemas.microsoft.com/office/drawing/2014/main" id="{6EDB83B6-5E1B-6586-AAD1-559B01C771FA}"/>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1EEC68AF-4466-9A8E-ACAD-ABCC4D2E696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4" name="Group 3">
            <a:extLst>
              <a:ext uri="{FF2B5EF4-FFF2-40B4-BE49-F238E27FC236}">
                <a16:creationId xmlns:a16="http://schemas.microsoft.com/office/drawing/2014/main" id="{69B1A128-2BB6-C7D2-81C3-17DE11E0205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5" name="object 4">
              <a:hlinkClick r:id="rId2" action="ppaction://hlinksldjump"/>
              <a:extLst>
                <a:ext uri="{FF2B5EF4-FFF2-40B4-BE49-F238E27FC236}">
                  <a16:creationId xmlns:a16="http://schemas.microsoft.com/office/drawing/2014/main" id="{8A0961E0-EA5B-6E60-CE82-2BA1D89FB5B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421A1246-F4D2-E1BE-5D5E-9E9DE196838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478615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990784567"/>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254451148"/>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1597475412"/>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2976750881"/>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3699829876"/>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3278868560"/>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2241857500"/>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2753743258"/>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1449371274"/>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872526366"/>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26772223"/>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2391328666"/>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2960604120"/>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3177186147"/>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3492548769"/>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1877740125"/>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555549027"/>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4242334557"/>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3418371261"/>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1426004448"/>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2710043353"/>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1796899050"/>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684934029"/>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3164680768"/>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3208870742"/>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567581735"/>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856915511"/>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2020258105"/>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880778285"/>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4281441323"/>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873766056"/>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66515208"/>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1715194390"/>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3687343766"/>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3091169918"/>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3504369848"/>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967383538"/>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125888733"/>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16836957"/>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12894887"/>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18774805"/>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12447386"/>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90395687"/>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04588411"/>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90961466"/>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77860463"/>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68420070"/>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4084855964"/>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08231736"/>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54496118"/>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84429413"/>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10469174"/>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45128524"/>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31707559"/>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9968068"/>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22135185"/>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39591727"/>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34883331"/>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94447455"/>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31826576"/>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45166460"/>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2923818"/>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63400995"/>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81733775"/>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41862736"/>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29607662"/>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80709659"/>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15893274"/>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02498080"/>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27593837"/>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91040649"/>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50953524"/>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87048382"/>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3633048"/>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99653902"/>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37012934"/>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69554602"/>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53525901"/>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94646506"/>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09991665"/>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84089384"/>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60657242"/>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81688833"/>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64467798"/>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52636314"/>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80373440"/>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51700137"/>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23465087"/>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89875232"/>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63919957"/>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4252725"/>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65903255"/>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84257585"/>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79608512"/>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13513370"/>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24507972"/>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60135931"/>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3255899"/>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33422929"/>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14968054"/>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15328834"/>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5333461"/>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54565374"/>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22841375"/>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44083971"/>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79673807"/>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40107163"/>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13891483"/>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25333874"/>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9301202"/>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99972996"/>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01602682"/>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37737330"/>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61942770"/>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96398266"/>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10109041"/>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3913779"/>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49447679"/>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65682624"/>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25941704"/>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7233510"/>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77387910"/>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55520966"/>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64465003"/>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10293845"/>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15832873"/>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44826842"/>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59732896"/>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28921416"/>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75302835"/>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82116676"/>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98441481"/>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63794060"/>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70240489"/>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58284927"/>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11527783"/>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61053809"/>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01165533"/>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43951518"/>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34108393"/>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1409267"/>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21979565"/>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87041089"/>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81712151"/>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96439684"/>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28028334"/>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90142678"/>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24792038"/>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131107"/>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76514602"/>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5144866"/>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00371216"/>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63926326"/>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32136547"/>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55130516"/>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97449745"/>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9962276"/>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91298610"/>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81539992"/>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9418836"/>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860700" y="622300"/>
            <a:ext cx="3417923" cy="276999"/>
          </a:xfrm>
          <a:prstGeom prst="rect">
            <a:avLst/>
          </a:prstGeom>
          <a:noFill/>
        </p:spPr>
        <p:txBody>
          <a:bodyPr wrap="none" rtlCol="0">
            <a:spAutoFit/>
          </a:bodyPr>
          <a:lstStyle/>
          <a:p>
            <a:pPr algn="r"/>
            <a:r>
              <a:rPr lang="en-GB" sz="1200" b="1" noProof="0">
                <a:solidFill>
                  <a:srgbClr val="336E9F"/>
                </a:solidFill>
                <a:latin typeface="Arial"/>
                <a:cs typeface="Arial"/>
              </a:rPr>
              <a:t>Homerton Healthcare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24143</Words>
  <Application>Microsoft Office PowerPoint</Application>
  <PresentationFormat>Custom</PresentationFormat>
  <Paragraphs>6481</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2026-06-26T16:09:42Z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