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4.9493700000000002E-2</c:v>
                </c:pt>
                <c:pt idx="1">
                  <c:v>5.1945400000000003E-2</c:v>
                </c:pt>
                <c:pt idx="2">
                  <c:v>4.8089300000000001E-2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7.3184100000000002E-2</c:v>
                </c:pt>
                <c:pt idx="1">
                  <c:v>0.104934</c:v>
                </c:pt>
                <c:pt idx="2">
                  <c:v>4.8386400000000003E-2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4.9645399999999999E-2</c:v>
                </c:pt>
                <c:pt idx="1">
                  <c:v>5.6903000000000002E-2</c:v>
                </c:pt>
                <c:pt idx="2">
                  <c:v>1.9459400000000002E-2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0.93131120000000001</c:v>
                </c:pt>
                <c:pt idx="1">
                  <c:v>0.88866369999999995</c:v>
                </c:pt>
                <c:pt idx="2">
                  <c:v>0.95626800000000001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1.1203899999999999E-2</c:v>
                </c:pt>
                <c:pt idx="1">
                  <c:v>0.1028343</c:v>
                </c:pt>
                <c:pt idx="2">
                  <c:v>0.29814420000000003</c:v>
                </c:pt>
                <c:pt idx="3">
                  <c:v>1.6579799999999999E-2</c:v>
                </c:pt>
                <c:pt idx="4">
                  <c:v>0.11340459999999999</c:v>
                </c:pt>
                <c:pt idx="5">
                  <c:v>5.9146999999999998E-2</c:v>
                </c:pt>
                <c:pt idx="6">
                  <c:v>3.7473199999999998E-2</c:v>
                </c:pt>
                <c:pt idx="7">
                  <c:v>0.17652870000000001</c:v>
                </c:pt>
                <c:pt idx="8">
                  <c:v>7.1146600000000004E-2</c:v>
                </c:pt>
                <c:pt idx="9">
                  <c:v>0.1338241</c:v>
                </c:pt>
                <c:pt idx="10">
                  <c:v>0.103681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0.1034139</c:v>
                </c:pt>
                <c:pt idx="1">
                  <c:v>0.103947</c:v>
                </c:pt>
                <c:pt idx="2">
                  <c:v>0.14402480000000001</c:v>
                </c:pt>
                <c:pt idx="3">
                  <c:v>0.19698769999999999</c:v>
                </c:pt>
                <c:pt idx="4">
                  <c:v>0.1619061</c:v>
                </c:pt>
                <c:pt idx="5">
                  <c:v>0.1154724</c:v>
                </c:pt>
                <c:pt idx="6">
                  <c:v>0.1145442</c:v>
                </c:pt>
                <c:pt idx="7">
                  <c:v>0.1647885</c:v>
                </c:pt>
                <c:pt idx="8">
                  <c:v>0.2071799</c:v>
                </c:pt>
                <c:pt idx="9">
                  <c:v>0.17340510000000001</c:v>
                </c:pt>
                <c:pt idx="10">
                  <c:v>0.18853890000000001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4.6285699999999999E-2</c:v>
                </c:pt>
                <c:pt idx="1">
                  <c:v>4.03653E-2</c:v>
                </c:pt>
                <c:pt idx="2">
                  <c:v>1.4121699999999999E-2</c:v>
                </c:pt>
                <c:pt idx="3">
                  <c:v>0.1171793</c:v>
                </c:pt>
                <c:pt idx="4">
                  <c:v>8.4519300000000006E-2</c:v>
                </c:pt>
                <c:pt idx="5">
                  <c:v>3.4170399999999997E-2</c:v>
                </c:pt>
                <c:pt idx="6">
                  <c:v>6.0566099999999998E-2</c:v>
                </c:pt>
                <c:pt idx="7">
                  <c:v>5.7267000000000004E-3</c:v>
                </c:pt>
                <c:pt idx="8">
                  <c:v>9.0194700000000003E-2</c:v>
                </c:pt>
                <c:pt idx="9">
                  <c:v>0.10435700000000001</c:v>
                </c:pt>
                <c:pt idx="10">
                  <c:v>5.9230499999999998E-2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0.87869399999999998</c:v>
                </c:pt>
                <c:pt idx="1">
                  <c:v>0.89135759999999997</c:v>
                </c:pt>
                <c:pt idx="2">
                  <c:v>0.94710190000000005</c:v>
                </c:pt>
                <c:pt idx="3">
                  <c:v>0.85364099999999998</c:v>
                </c:pt>
                <c:pt idx="4">
                  <c:v>0.87008620000000003</c:v>
                </c:pt>
                <c:pt idx="5">
                  <c:v>0.85415200000000002</c:v>
                </c:pt>
                <c:pt idx="6">
                  <c:v>0.86210299999999995</c:v>
                </c:pt>
                <c:pt idx="7">
                  <c:v>0.89469750000000003</c:v>
                </c:pt>
                <c:pt idx="8">
                  <c:v>0.77888369999999996</c:v>
                </c:pt>
                <c:pt idx="9">
                  <c:v>0.86476960000000003</c:v>
                </c:pt>
                <c:pt idx="10">
                  <c:v>0.9054584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0.12637119999999999</c:v>
                </c:pt>
                <c:pt idx="1">
                  <c:v>8.1401600000000005E-2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0.1173811</c:v>
                </c:pt>
                <c:pt idx="1">
                  <c:v>0.1059485</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5.6890099999999999E-2</c:v>
                </c:pt>
                <c:pt idx="1">
                  <c:v>9.9827799999999994E-2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0.89210639999999997</c:v>
                </c:pt>
                <c:pt idx="1">
                  <c:v>0.82018579999999996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0.1910297</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0.43122890000000003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0.15775249999999999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9.1833364999999993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3.4343600000000002E-2</c:v>
                </c:pt>
                <c:pt idx="1">
                  <c:v>5.8482399999999997E-2</c:v>
                </c:pt>
                <c:pt idx="2">
                  <c:v>0.1244024</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6.99211E-2</c:v>
                </c:pt>
                <c:pt idx="1">
                  <c:v>8.3885699999999994E-2</c:v>
                </c:pt>
                <c:pt idx="2">
                  <c:v>0.22187970000000001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3.04747E-2</c:v>
                </c:pt>
                <c:pt idx="1">
                  <c:v>2.9351700000000001E-2</c:v>
                </c:pt>
                <c:pt idx="2">
                  <c:v>0.16109309999999999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0.91678740000000003</c:v>
                </c:pt>
                <c:pt idx="1">
                  <c:v>0.92543770000000003</c:v>
                </c:pt>
                <c:pt idx="2">
                  <c:v>0.43635800000000002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4.5982099999999998E-2</c:v>
                </c:pt>
                <c:pt idx="1">
                  <c:v>0.13652429999999999</c:v>
                </c:pt>
                <c:pt idx="2">
                  <c:v>9.3948400000000001E-2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0.25299779999999999</c:v>
                </c:pt>
                <c:pt idx="1">
                  <c:v>0.14240710000000001</c:v>
                </c:pt>
                <c:pt idx="2">
                  <c:v>0.12392359999999999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0.1079764</c:v>
                </c:pt>
                <c:pt idx="1">
                  <c:v>3.5123500000000002E-2</c:v>
                </c:pt>
                <c:pt idx="2">
                  <c:v>7.6986299999999994E-2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0.33528999999999998</c:v>
                </c:pt>
                <c:pt idx="1">
                  <c:v>0.80881499999999995</c:v>
                </c:pt>
                <c:pt idx="2">
                  <c:v>0.70220769999999999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0.1349148</c:v>
                </c:pt>
                <c:pt idx="1">
                  <c:v>9.6145800000000003E-2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0.15490419999999999</c:v>
                </c:pt>
                <c:pt idx="1">
                  <c:v>0.24552489999999999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9.4284400000000004E-2</c:v>
                </c:pt>
                <c:pt idx="1">
                  <c:v>0.35780149999999999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0.5119184</c:v>
                </c:pt>
                <c:pt idx="1">
                  <c:v>0.39241280000000001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4.1881700000000001E-2</c:v>
                </c:pt>
                <c:pt idx="1">
                  <c:v>0.13547980000000001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0.14601810000000001</c:v>
                </c:pt>
                <c:pt idx="1">
                  <c:v>0.17758599999999999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0.11120579999999999</c:v>
                </c:pt>
                <c:pt idx="1">
                  <c:v>7.9373799999999994E-2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0.69858929999999997</c:v>
                </c:pt>
                <c:pt idx="1">
                  <c:v>0.64708169999999998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0.92248059999999998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0.8785425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0.87649410000000005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0.87391300000000005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0.84489800000000004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0.91764710000000005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0.91164659999999997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0.87251000000000001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0.86784139999999999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0.86721990000000004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0.96356269999999999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0.96460179999999995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0.95475109999999996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0.94396550000000001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0.13360849999999999</c:v>
                </c:pt>
                <c:pt idx="1">
                  <c:v>0.25212000000000001</c:v>
                </c:pt>
                <c:pt idx="2">
                  <c:v>0.11955250000000001</c:v>
                </c:pt>
                <c:pt idx="3">
                  <c:v>0.1298675</c:v>
                </c:pt>
                <c:pt idx="4">
                  <c:v>5.8342699999999997E-2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9.4974199999999995E-2</c:v>
                </c:pt>
                <c:pt idx="1">
                  <c:v>9.9502599999999997E-2</c:v>
                </c:pt>
                <c:pt idx="2">
                  <c:v>9.31535E-2</c:v>
                </c:pt>
                <c:pt idx="3">
                  <c:v>7.7302200000000001E-2</c:v>
                </c:pt>
                <c:pt idx="4">
                  <c:v>9.3338500000000005E-2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5.8727000000000001E-2</c:v>
                </c:pt>
                <c:pt idx="1">
                  <c:v>6.19175E-2</c:v>
                </c:pt>
                <c:pt idx="2">
                  <c:v>8.4558700000000001E-2</c:v>
                </c:pt>
                <c:pt idx="3">
                  <c:v>5.3769499999999998E-2</c:v>
                </c:pt>
                <c:pt idx="4">
                  <c:v>5.7299799999999998E-2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0.80414509999999995</c:v>
                </c:pt>
                <c:pt idx="1">
                  <c:v>0.75484110000000004</c:v>
                </c:pt>
                <c:pt idx="2">
                  <c:v>0.80709039999999999</c:v>
                </c:pt>
                <c:pt idx="3">
                  <c:v>0.87329699999999999</c:v>
                </c:pt>
                <c:pt idx="4">
                  <c:v>0.87206589999999995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0.8169014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0.8230769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0.72636820000000002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0.71014489999999997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0.73446330000000004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0.68036529999999995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0.83713349999999997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0.79584779999999999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0.78424660000000002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0.80456019999999995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0.82950820000000003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0.76896549999999997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0.737931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0.78057549999999998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0.75570029999999999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0.75874129999999995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0.77407409999999999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0.76838240000000002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0.83397679999999996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0.97286819999999996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0.96761129999999995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0.97199999999999998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0.9741379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0.94262299999999999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0.859375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0.83935740000000003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0.84860559999999996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0.83982679999999998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0.80912859999999998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0.96323530000000002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0.95366790000000001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0.97665369999999996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0.97199999999999998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0.95620439999999995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0.90347489999999997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0.88617889999999999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0.91463419999999995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0.87916669999999997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0.891791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0.96219929999999998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0.95406360000000001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0.93950180000000005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0.94814810000000005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0.92715230000000004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2.4841200000000001E-2</c:v>
                </c:pt>
                <c:pt idx="1">
                  <c:v>3.3078000000000003E-2</c:v>
                </c:pt>
                <c:pt idx="2">
                  <c:v>5.8328199999999997E-2</c:v>
                </c:pt>
                <c:pt idx="3">
                  <c:v>7.4958899999999995E-2</c:v>
                </c:pt>
                <c:pt idx="4">
                  <c:v>2.40334E-2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6.5925300000000006E-2</c:v>
                </c:pt>
                <c:pt idx="1">
                  <c:v>9.2256400000000002E-2</c:v>
                </c:pt>
                <c:pt idx="2">
                  <c:v>0.12964049999999999</c:v>
                </c:pt>
                <c:pt idx="3">
                  <c:v>0.10542020000000001</c:v>
                </c:pt>
                <c:pt idx="4">
                  <c:v>5.6588800000000002E-2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1.55386E-2</c:v>
                </c:pt>
                <c:pt idx="1">
                  <c:v>7.4122999999999994E-2</c:v>
                </c:pt>
                <c:pt idx="2">
                  <c:v>9.9738300000000002E-2</c:v>
                </c:pt>
                <c:pt idx="3">
                  <c:v>5.7704900000000003E-2</c:v>
                </c:pt>
                <c:pt idx="4">
                  <c:v>2.5443400000000001E-2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0.94245489999999998</c:v>
                </c:pt>
                <c:pt idx="1">
                  <c:v>0.86124279999999998</c:v>
                </c:pt>
                <c:pt idx="2">
                  <c:v>0.83859360000000005</c:v>
                </c:pt>
                <c:pt idx="3">
                  <c:v>0.80476820000000004</c:v>
                </c:pt>
                <c:pt idx="4">
                  <c:v>0.94143180000000004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0.87636360000000002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0.8543307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0.83146070000000005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0.86561259999999995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0.86397060000000003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0.86062720000000004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0.86643829999999999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0.85971220000000004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0.87012990000000001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0.85496179999999999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0.74703560000000002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0.77220080000000002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0.77220080000000002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0.76449279999999997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0.63888889999999998</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0.56923080000000004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0.6832298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0.85483869999999995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0.84799999999999998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0.86746990000000002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0.85542169999999995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0.88148150000000003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0.86423839999999996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0.8286713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0.83623700000000001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0.82795700000000005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0.80519479999999999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0.87050360000000004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0.86516850000000001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0.83895129999999996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0.81886789999999998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0.79251700000000003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0.9428571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0.89655169999999995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0.89820359999999999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0.93670889999999996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0.83623700000000001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0.79863479999999998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0.82374099999999995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0.83171519999999999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0.96703300000000003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0.95686269999999995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0.95402299999999995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0.98031500000000005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0.96428570000000002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0.14620939999999999</c:v>
                </c:pt>
                <c:pt idx="1">
                  <c:v>9.0043700000000004E-2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0.13236010000000001</c:v>
                </c:pt>
                <c:pt idx="1">
                  <c:v>0.12340909999999999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9.3034900000000004E-2</c:v>
                </c:pt>
                <c:pt idx="1">
                  <c:v>0.14922379999999999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0.7388477</c:v>
                </c:pt>
                <c:pt idx="1">
                  <c:v>0.67710709999999996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0.98529409999999995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0.98275860000000004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0.99099099999999996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0.98581560000000001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0.98214290000000004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0.98013249999999996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0.984375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0.96236560000000004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0.71739129999999995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0.60215059999999998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0.46666669999999999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0.62886600000000004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0.66055050000000004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0.70212759999999996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0.67708330000000005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0.54838710000000002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0.63366339999999999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0.69911500000000004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0.78723410000000005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0.6734694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0.68085099999999998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0.64077669999999998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0.73913039999999997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0.65384609999999999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0.71604939999999995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0.65060240000000003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0.70114940000000003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0.7525773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0.64210529999999999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0.72815529999999995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0.76521740000000005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0.94814810000000005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0.88188979999999995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0.90677960000000002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0.91851850000000002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0.87401569999999995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0.85877870000000001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0.87398370000000003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0.84489800000000004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0.83471070000000003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0.85106380000000004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0.89795919999999996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0.91262140000000003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0.10734349999999999</c:v>
                </c:pt>
                <c:pt idx="1">
                  <c:v>0.1165672</c:v>
                </c:pt>
                <c:pt idx="2">
                  <c:v>7.8228699999999998E-2</c:v>
                </c:pt>
                <c:pt idx="3">
                  <c:v>3.8774299999999998E-2</c:v>
                </c:pt>
                <c:pt idx="4">
                  <c:v>5.4889199999999999E-2</c:v>
                </c:pt>
                <c:pt idx="5">
                  <c:v>0.1179259</c:v>
                </c:pt>
                <c:pt idx="6">
                  <c:v>8.3183099999999996E-2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0.15167890000000001</c:v>
                </c:pt>
                <c:pt idx="1">
                  <c:v>0.17668600000000001</c:v>
                </c:pt>
                <c:pt idx="2">
                  <c:v>0.1644014</c:v>
                </c:pt>
                <c:pt idx="3">
                  <c:v>0.1644504</c:v>
                </c:pt>
                <c:pt idx="4">
                  <c:v>0.17793049999999999</c:v>
                </c:pt>
                <c:pt idx="5">
                  <c:v>0.14273449999999999</c:v>
                </c:pt>
                <c:pt idx="6">
                  <c:v>0.1201578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0.14520050000000001</c:v>
                </c:pt>
                <c:pt idx="1">
                  <c:v>9.4151200000000004E-2</c:v>
                </c:pt>
                <c:pt idx="2">
                  <c:v>9.76437E-2</c:v>
                </c:pt>
                <c:pt idx="3">
                  <c:v>8.4668099999999996E-2</c:v>
                </c:pt>
                <c:pt idx="4">
                  <c:v>0.19721910000000001</c:v>
                </c:pt>
                <c:pt idx="5">
                  <c:v>8.40476E-2</c:v>
                </c:pt>
                <c:pt idx="6">
                  <c:v>6.4412999999999998E-2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0.77431910000000004</c:v>
                </c:pt>
                <c:pt idx="1">
                  <c:v>0.73603410000000002</c:v>
                </c:pt>
                <c:pt idx="2">
                  <c:v>0.74866960000000005</c:v>
                </c:pt>
                <c:pt idx="3">
                  <c:v>0.70652000000000004</c:v>
                </c:pt>
                <c:pt idx="4">
                  <c:v>0.66962600000000005</c:v>
                </c:pt>
                <c:pt idx="5">
                  <c:v>0.84397809999999995</c:v>
                </c:pt>
                <c:pt idx="6">
                  <c:v>0.86421939999999997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0.86597939999999995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0.76842109999999997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0.81553399999999998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0.90697680000000003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0.81176470000000001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0.79012349999999998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0.78409090000000004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0.877193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0.9428571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0.79591829999999997</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0.86419760000000001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0.87272729999999998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0.83582089999999998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0.92941180000000001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0.90789470000000005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0.91780819999999996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0.84285710000000003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0.94666669999999997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0.87074830000000003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0.88198759999999998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0.88826819999999995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0.91808869999999998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0.89090910000000001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0.94326239999999995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0.90365450000000003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0.83561640000000004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0.86075950000000001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0.88709680000000002</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0.81132079999999995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0.76119409999999998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5.2960300000000002E-2</c:v>
                </c:pt>
                <c:pt idx="1">
                  <c:v>5.5006699999999999E-2</c:v>
                </c:pt>
                <c:pt idx="2">
                  <c:v>0.26102930000000002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6.2136999999999998E-2</c:v>
                </c:pt>
                <c:pt idx="1">
                  <c:v>0.1086326</c:v>
                </c:pt>
                <c:pt idx="2">
                  <c:v>0.16766449999999999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4.50862E-2</c:v>
                </c:pt>
                <c:pt idx="1">
                  <c:v>7.1994600000000006E-2</c:v>
                </c:pt>
                <c:pt idx="2">
                  <c:v>0.1078028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0.96662570000000003</c:v>
                </c:pt>
                <c:pt idx="1">
                  <c:v>0.83464260000000001</c:v>
                </c:pt>
                <c:pt idx="2">
                  <c:v>0.89825710000000003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0.8208955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0.89189189999999996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0.86896549999999995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0.85632180000000002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0.6355556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0.5571429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0.58095240000000004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0.58293839999999997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0.66379310000000002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0.6806084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0.61065570000000002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0.61157019999999995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0.65476190000000001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0.62546820000000003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0.94273130000000005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0.9146919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0.9170507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0.93055560000000004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0.96202529999999997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0.77256320000000001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0.77470360000000005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0.75697210000000004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0.75968990000000003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0.765343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0.78048779999999995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0.77819550000000004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0.75464679999999995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0.7491525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0.35294120000000001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0.50887570000000004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0.59821429999999998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0.63917520000000005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0.5346535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0.66326529999999995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0.65322579999999997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0.16276289999999999</c:v>
                </c:pt>
                <c:pt idx="1">
                  <c:v>8.8732900000000003E-2</c:v>
                </c:pt>
                <c:pt idx="2">
                  <c:v>4.2490399999999998E-2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0.10651339999999999</c:v>
                </c:pt>
                <c:pt idx="1">
                  <c:v>6.9094299999999997E-2</c:v>
                </c:pt>
                <c:pt idx="2">
                  <c:v>2.91107E-2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6.28412E-2</c:v>
                </c:pt>
                <c:pt idx="1">
                  <c:v>2.7033000000000001E-2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0.77021669999999998</c:v>
                </c:pt>
                <c:pt idx="1">
                  <c:v>0.9631149</c:v>
                </c:pt>
                <c:pt idx="2">
                  <c:v>0.9857977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0.65340909999999996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0.63580239999999999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0.73295460000000001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0.69458129999999996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0.956229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0.90747330000000004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0.90875910000000004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0.92483660000000001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0.95847749999999998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0.9107807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0.91544119999999995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0.93962259999999997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0.91554049999999998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0.74654379999999998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0.69907410000000003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0.65277779999999996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0.68348620000000004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0.70292880000000002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0.81188119999999997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0.80800000000000005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0.80373830000000002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0.83838389999999996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0.80833330000000003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0.34042549999999999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0.4166667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0.29310350000000002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0.3170732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0.3396226</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9.1952057000000007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9.1151075000000006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9.0680999999999994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9.1060610000000004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9.1912756000000009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0.490566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0.48022599999999999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0.50967739999999995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0.42777779999999999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2.4529499999999999E-2</c:v>
                </c:pt>
                <c:pt idx="1">
                  <c:v>3.0598299999999998E-2</c:v>
                </c:pt>
                <c:pt idx="2">
                  <c:v>4.05989E-2</c:v>
                </c:pt>
                <c:pt idx="3">
                  <c:v>0.10366499999999999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8.6193900000000004E-2</c:v>
                </c:pt>
                <c:pt idx="1">
                  <c:v>8.9212399999999997E-2</c:v>
                </c:pt>
                <c:pt idx="2">
                  <c:v>8.7387999999999993E-2</c:v>
                </c:pt>
                <c:pt idx="3">
                  <c:v>0.15252450000000001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6.9649600000000006E-2</c:v>
                </c:pt>
                <c:pt idx="1">
                  <c:v>0.120729</c:v>
                </c:pt>
                <c:pt idx="2">
                  <c:v>3.6353200000000002E-2</c:v>
                </c:pt>
                <c:pt idx="3">
                  <c:v>0.1311929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0.79423699999999997</c:v>
                </c:pt>
                <c:pt idx="1">
                  <c:v>0.80723009999999995</c:v>
                </c:pt>
                <c:pt idx="2">
                  <c:v>0.87865340000000003</c:v>
                </c:pt>
                <c:pt idx="3">
                  <c:v>0.70661790000000002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6.8435999999999997E-2</c:v>
                </c:pt>
                <c:pt idx="1">
                  <c:v>0.13953289999999999</c:v>
                </c:pt>
                <c:pt idx="2">
                  <c:v>0.122199</c:v>
                </c:pt>
                <c:pt idx="3">
                  <c:v>3.7893999999999997E-2</c:v>
                </c:pt>
                <c:pt idx="4">
                  <c:v>0.1484589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0.1000327</c:v>
                </c:pt>
                <c:pt idx="1">
                  <c:v>0.1243302</c:v>
                </c:pt>
                <c:pt idx="2">
                  <c:v>8.7797299999999995E-2</c:v>
                </c:pt>
                <c:pt idx="3">
                  <c:v>0.1200292</c:v>
                </c:pt>
                <c:pt idx="4">
                  <c:v>0.1336735</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3.5502100000000002E-2</c:v>
                </c:pt>
                <c:pt idx="1">
                  <c:v>7.2876399999999994E-2</c:v>
                </c:pt>
                <c:pt idx="2">
                  <c:v>4.2618700000000002E-2</c:v>
                </c:pt>
                <c:pt idx="3">
                  <c:v>0.20637430000000001</c:v>
                </c:pt>
                <c:pt idx="4">
                  <c:v>6.3465099999999997E-2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0.75949540000000004</c:v>
                </c:pt>
                <c:pt idx="1">
                  <c:v>0.77660649999999998</c:v>
                </c:pt>
                <c:pt idx="2">
                  <c:v>0.96278169999999996</c:v>
                </c:pt>
                <c:pt idx="3">
                  <c:v>0.65259809999999996</c:v>
                </c:pt>
                <c:pt idx="4">
                  <c:v>0.68333739999999998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Harrogate and District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312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536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9628645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31645687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9389718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9464680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312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541375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997859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096645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87125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580417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46716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37478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24288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289121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859308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387533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891928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247326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587929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83399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619747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59279813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66019743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8993497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13601576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24584284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17161214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0718917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599086414"/>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28864989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67926208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7945126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4888710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60352239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20379886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93855312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3133275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86345776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5283231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1242054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88759942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91563552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29416183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3567388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99864725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38796565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97960830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62320216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76521698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2667999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16436725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10684305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15249129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71272303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3979543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4487318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7776181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24986174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1671311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08328631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63547955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044894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48359447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63648607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35198602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42556148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18612075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9813612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99786" y="622300"/>
            <a:ext cx="347883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Harrogate and District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23791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8290512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29925000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44577622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14404885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6045969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95452568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62988298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96484261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10557412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61036797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60182584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31024463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20830349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9511159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3510681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2754902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68138241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08874217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90637716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7740154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4427268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99630212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36969511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05977056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0180346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33036524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1165672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370381"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Harrogate and District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6931521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94072650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66006611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12882573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65405848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24450743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7404345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48505152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5180082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4775158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97197563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190923445"/>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39707776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63516011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9903674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56844684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48602465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76098700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55500798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9645097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85081942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4081297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1759937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16592314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6616520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2887986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7903675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68723270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03145377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97436208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29458423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79630449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67153435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3479431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57638139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94716595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5838111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38226904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846871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14212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013748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111091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335673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226191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011633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763144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957191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5357866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467377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143557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80305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787355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085455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756800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149247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199907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221221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870846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136865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529712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200139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203384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070198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163988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895796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702231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756417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870820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473570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577858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61791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058220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657851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540041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814980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1615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35334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328914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256984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420961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958096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41286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923586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879097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637120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071906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035775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607472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164761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595135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246336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41476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230056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26603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766350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64601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452094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755778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836877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09262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536675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338080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612173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840269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90378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76679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174409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032359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255221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05495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101819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139910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973116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222599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957215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983022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81450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202983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22543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061487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833778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108668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430110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786515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075902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51060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8972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393612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278765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897605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18413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510559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956576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64600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951329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375922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16754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31752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943858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604663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760426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279276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941839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887837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639718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27431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980315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459002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749844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698529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033338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730586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280375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825967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090121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357037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235905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4716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310990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58531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99786" y="622300"/>
            <a:ext cx="3478837" cy="276999"/>
          </a:xfrm>
          <a:prstGeom prst="rect">
            <a:avLst/>
          </a:prstGeom>
          <a:noFill/>
        </p:spPr>
        <p:txBody>
          <a:bodyPr wrap="none" rtlCol="0">
            <a:spAutoFit/>
          </a:bodyPr>
          <a:lstStyle/>
          <a:p>
            <a:pPr algn="r"/>
            <a:r>
              <a:rPr lang="en-GB" sz="1200" b="1" noProof="0">
                <a:solidFill>
                  <a:srgbClr val="336E9F"/>
                </a:solidFill>
                <a:latin typeface="Arial"/>
                <a:cs typeface="Arial"/>
              </a:rPr>
              <a:t>Harrogate and District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25495</Words>
  <Application>Microsoft Office PowerPoint</Application>
  <PresentationFormat>Custom</PresentationFormat>
  <Paragraphs>6518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