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5.6452200000000001E-2</c:v>
                </c:pt>
                <c:pt idx="1">
                  <c:v>6.07276E-2</c:v>
                </c:pt>
                <c:pt idx="2">
                  <c:v>5.44971E-2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5.9267E-2</c:v>
                </c:pt>
                <c:pt idx="1">
                  <c:v>8.7369600000000006E-2</c:v>
                </c:pt>
                <c:pt idx="2">
                  <c:v>3.5570900000000003E-2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5.6603899999999999E-2</c:v>
                </c:pt>
                <c:pt idx="1">
                  <c:v>6.5685199999999999E-2</c:v>
                </c:pt>
                <c:pt idx="2">
                  <c:v>2.58672E-2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0.93362089999999998</c:v>
                </c:pt>
                <c:pt idx="1">
                  <c:v>0.87049840000000001</c:v>
                </c:pt>
                <c:pt idx="2">
                  <c:v>0.97347530000000004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2.84546E-2</c:v>
                </c:pt>
                <c:pt idx="1">
                  <c:v>0.1164714</c:v>
                </c:pt>
                <c:pt idx="2">
                  <c:v>0.31763609999999998</c:v>
                </c:pt>
                <c:pt idx="3">
                  <c:v>3.3634499999999998E-2</c:v>
                </c:pt>
                <c:pt idx="4">
                  <c:v>0.13165170000000001</c:v>
                </c:pt>
                <c:pt idx="5">
                  <c:v>7.7957499999999999E-2</c:v>
                </c:pt>
                <c:pt idx="6">
                  <c:v>5.29677E-2</c:v>
                </c:pt>
                <c:pt idx="7">
                  <c:v>0.19923270000000001</c:v>
                </c:pt>
                <c:pt idx="8">
                  <c:v>8.8643299999999994E-2</c:v>
                </c:pt>
                <c:pt idx="9">
                  <c:v>0.15319650000000001</c:v>
                </c:pt>
                <c:pt idx="10">
                  <c:v>0.1089502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6.8912500000000002E-2</c:v>
                </c:pt>
                <c:pt idx="1">
                  <c:v>7.6672699999999996E-2</c:v>
                </c:pt>
                <c:pt idx="2">
                  <c:v>0.10504090000000001</c:v>
                </c:pt>
                <c:pt idx="3">
                  <c:v>0.16287840000000001</c:v>
                </c:pt>
                <c:pt idx="4">
                  <c:v>0.12541189999999999</c:v>
                </c:pt>
                <c:pt idx="5">
                  <c:v>7.7851400000000001E-2</c:v>
                </c:pt>
                <c:pt idx="6">
                  <c:v>8.3555299999999999E-2</c:v>
                </c:pt>
                <c:pt idx="7">
                  <c:v>0.1193805</c:v>
                </c:pt>
                <c:pt idx="8">
                  <c:v>0.17218649999999999</c:v>
                </c:pt>
                <c:pt idx="9">
                  <c:v>0.13466040000000001</c:v>
                </c:pt>
                <c:pt idx="10">
                  <c:v>0.17800070000000001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6.3536400000000007E-2</c:v>
                </c:pt>
                <c:pt idx="1">
                  <c:v>5.4002399999999999E-2</c:v>
                </c:pt>
                <c:pt idx="2">
                  <c:v>3.36136E-2</c:v>
                </c:pt>
                <c:pt idx="3">
                  <c:v>0.13423389999999999</c:v>
                </c:pt>
                <c:pt idx="4">
                  <c:v>0.10276639999999999</c:v>
                </c:pt>
                <c:pt idx="5">
                  <c:v>5.2980800000000002E-2</c:v>
                </c:pt>
                <c:pt idx="6">
                  <c:v>7.6060600000000006E-2</c:v>
                </c:pt>
                <c:pt idx="7">
                  <c:v>2.84307E-2</c:v>
                </c:pt>
                <c:pt idx="8">
                  <c:v>0.10769140000000001</c:v>
                </c:pt>
                <c:pt idx="9">
                  <c:v>0.1237294</c:v>
                </c:pt>
                <c:pt idx="10">
                  <c:v>6.4499600000000004E-2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0.90155730000000001</c:v>
                </c:pt>
                <c:pt idx="1">
                  <c:v>0.8638787</c:v>
                </c:pt>
                <c:pt idx="2">
                  <c:v>0.85361750000000003</c:v>
                </c:pt>
                <c:pt idx="3">
                  <c:v>0.77404640000000002</c:v>
                </c:pt>
                <c:pt idx="4">
                  <c:v>0.78338209999999997</c:v>
                </c:pt>
                <c:pt idx="5">
                  <c:v>0.8774322</c:v>
                </c:pt>
                <c:pt idx="6">
                  <c:v>0.83839750000000002</c:v>
                </c:pt>
                <c:pt idx="7">
                  <c:v>0.82381329999999997</c:v>
                </c:pt>
                <c:pt idx="8">
                  <c:v>0.72680520000000004</c:v>
                </c:pt>
                <c:pt idx="9">
                  <c:v>0.78165209999999996</c:v>
                </c:pt>
                <c:pt idx="10">
                  <c:v>0.92143980000000003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0.1420237</c:v>
                </c:pt>
                <c:pt idx="1">
                  <c:v>9.3212400000000001E-2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8.6076100000000003E-2</c:v>
                </c:pt>
                <c:pt idx="1">
                  <c:v>8.2326700000000003E-2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7.2542599999999999E-2</c:v>
                </c:pt>
                <c:pt idx="1">
                  <c:v>0.11163869999999999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0.8835575</c:v>
                </c:pt>
                <c:pt idx="1">
                  <c:v>0.807836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0.22032299999999999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0.37264219999999998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0.18704589999999999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9.0498347999999993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4.3468199999999999E-2</c:v>
                </c:pt>
                <c:pt idx="1">
                  <c:v>6.7381999999999997E-2</c:v>
                </c:pt>
                <c:pt idx="2">
                  <c:v>0.1373762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5.16719E-2</c:v>
                </c:pt>
                <c:pt idx="1">
                  <c:v>6.6086599999999995E-2</c:v>
                </c:pt>
                <c:pt idx="2">
                  <c:v>0.1959323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3.9599299999999997E-2</c:v>
                </c:pt>
                <c:pt idx="1">
                  <c:v>3.8251300000000002E-2</c:v>
                </c:pt>
                <c:pt idx="2">
                  <c:v>0.1740669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0.91578680000000001</c:v>
                </c:pt>
                <c:pt idx="1">
                  <c:v>0.90241119999999997</c:v>
                </c:pt>
                <c:pt idx="2">
                  <c:v>0.42954120000000001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8.77029E-2</c:v>
                </c:pt>
                <c:pt idx="1">
                  <c:v>0.160082</c:v>
                </c:pt>
                <c:pt idx="2">
                  <c:v>0.1102491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0.16955619999999999</c:v>
                </c:pt>
                <c:pt idx="1">
                  <c:v>9.5291699999999993E-2</c:v>
                </c:pt>
                <c:pt idx="2">
                  <c:v>9.1322299999999995E-2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0.1496972</c:v>
                </c:pt>
                <c:pt idx="1">
                  <c:v>5.8681200000000003E-2</c:v>
                </c:pt>
                <c:pt idx="2">
                  <c:v>9.3286999999999995E-2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0.28961680000000001</c:v>
                </c:pt>
                <c:pt idx="1">
                  <c:v>0.79704299999999995</c:v>
                </c:pt>
                <c:pt idx="2">
                  <c:v>0.65135100000000001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0.1570462</c:v>
                </c:pt>
                <c:pt idx="1">
                  <c:v>0.10616</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0.1106413</c:v>
                </c:pt>
                <c:pt idx="1">
                  <c:v>0.22549669999999999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0.1164158</c:v>
                </c:pt>
                <c:pt idx="1">
                  <c:v>0.36781570000000002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0.46398270000000003</c:v>
                </c:pt>
                <c:pt idx="1">
                  <c:v>0.4040398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5.9241799999999997E-2</c:v>
                </c:pt>
                <c:pt idx="1">
                  <c:v>0.15019730000000001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0.11129790000000001</c:v>
                </c:pt>
                <c:pt idx="1">
                  <c:v>0.1481509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0.12856590000000001</c:v>
                </c:pt>
                <c:pt idx="1">
                  <c:v>9.4091300000000003E-2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0.67966349999999998</c:v>
                </c:pt>
                <c:pt idx="1">
                  <c:v>0.49287439999999999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0.80858680000000005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0.80276820000000004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0.79055120000000001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0.7759336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0.78619150000000004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0.85483869999999995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0.85540070000000001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0.82436710000000002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0.83507310000000001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0.85746100000000003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0.92599620000000005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0.92405060000000006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0.93311040000000001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0.92743770000000003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0.93240089999999998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0.14466770000000001</c:v>
                </c:pt>
                <c:pt idx="1">
                  <c:v>0.26457700000000001</c:v>
                </c:pt>
                <c:pt idx="2">
                  <c:v>0.1320663</c:v>
                </c:pt>
                <c:pt idx="3">
                  <c:v>0.14020589999999999</c:v>
                </c:pt>
                <c:pt idx="4">
                  <c:v>6.8054000000000003E-2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7.2855900000000001E-2</c:v>
                </c:pt>
                <c:pt idx="1">
                  <c:v>7.4588500000000002E-2</c:v>
                </c:pt>
                <c:pt idx="2">
                  <c:v>6.8125900000000003E-2</c:v>
                </c:pt>
                <c:pt idx="3">
                  <c:v>5.6625399999999999E-2</c:v>
                </c:pt>
                <c:pt idx="4">
                  <c:v>7.3915900000000007E-2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6.9786200000000007E-2</c:v>
                </c:pt>
                <c:pt idx="1">
                  <c:v>7.4374599999999999E-2</c:v>
                </c:pt>
                <c:pt idx="2">
                  <c:v>9.7072500000000006E-2</c:v>
                </c:pt>
                <c:pt idx="3">
                  <c:v>6.4107899999999995E-2</c:v>
                </c:pt>
                <c:pt idx="4">
                  <c:v>6.7011100000000004E-2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0.81862710000000005</c:v>
                </c:pt>
                <c:pt idx="1">
                  <c:v>0.75111720000000004</c:v>
                </c:pt>
                <c:pt idx="2">
                  <c:v>0.79550730000000003</c:v>
                </c:pt>
                <c:pt idx="3">
                  <c:v>0.85522699999999996</c:v>
                </c:pt>
                <c:pt idx="4">
                  <c:v>0.87119230000000003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0.76737160000000004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0.78823529999999997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0.77929159999999997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0.78214289999999997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0.74349449999999995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0.63716819999999996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0.70428900000000005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0.71629779999999998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0.69105689999999997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0.70718230000000004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0.78382350000000001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0.7893983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0.80694980000000005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0.78077569999999996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0.78919859999999997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0.74852070000000004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0.74676260000000005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0.78064509999999998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0.75041880000000005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0.74825169999999996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0.72044730000000001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0.73805860000000001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0.81258739999999996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0.80570410000000003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0.81885399999999997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0.95340499999999995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0.95540309999999995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0.94803150000000003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0.94032919999999998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0.95132740000000005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0.7843137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0.82926829999999996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0.80568720000000005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0.82268039999999998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0.82378850000000003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0.95737119999999998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0.97483220000000004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0.96651450000000005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0.97353500000000004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0.97238659999999999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0.89426519999999998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0.88428320000000005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0.88836479999999995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0.90116280000000004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0.87370599999999998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0.89041099999999995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0.92113100000000003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0.91755319999999996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0.93003409999999997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0.93381040000000004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3.3563599999999999E-2</c:v>
                </c:pt>
                <c:pt idx="1">
                  <c:v>4.5411300000000002E-2</c:v>
                </c:pt>
                <c:pt idx="2">
                  <c:v>6.8535499999999999E-2</c:v>
                </c:pt>
                <c:pt idx="3">
                  <c:v>8.85209E-2</c:v>
                </c:pt>
                <c:pt idx="4">
                  <c:v>3.1539200000000003E-2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4.8480500000000003E-2</c:v>
                </c:pt>
                <c:pt idx="1">
                  <c:v>6.7589899999999994E-2</c:v>
                </c:pt>
                <c:pt idx="2">
                  <c:v>0.109226</c:v>
                </c:pt>
                <c:pt idx="3">
                  <c:v>7.8296099999999993E-2</c:v>
                </c:pt>
                <c:pt idx="4">
                  <c:v>4.1577299999999998E-2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2.4260899999999998E-2</c:v>
                </c:pt>
                <c:pt idx="1">
                  <c:v>8.6456199999999997E-2</c:v>
                </c:pt>
                <c:pt idx="2">
                  <c:v>0.1099456</c:v>
                </c:pt>
                <c:pt idx="3">
                  <c:v>7.1266999999999997E-2</c:v>
                </c:pt>
                <c:pt idx="4">
                  <c:v>3.2949199999999998E-2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0.93149309999999996</c:v>
                </c:pt>
                <c:pt idx="1">
                  <c:v>0.85625850000000003</c:v>
                </c:pt>
                <c:pt idx="2">
                  <c:v>0.79169089999999998</c:v>
                </c:pt>
                <c:pt idx="3">
                  <c:v>0.82372210000000001</c:v>
                </c:pt>
                <c:pt idx="4">
                  <c:v>0.95316909999999999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0.82154879999999997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0.85385880000000003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0.84963509999999998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0.85066160000000002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0.86573149999999999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0.86262919999999998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0.86571430000000005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0.84020620000000001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0.85593220000000003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0.8466899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0.72212980000000004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0.72508039999999996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0.74521360000000003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0.74714829999999999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0.72200779999999998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0.56182799999999999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0.56622519999999998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0.55244760000000004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0.79151289999999996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0.80769230000000003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0.84066770000000002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0.83460069999999997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0.84812620000000005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0.79049029999999998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0.80979829999999997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0.81710519999999998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0.81756759999999995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0.79681979999999997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0.79523809999999995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0.83821259999999997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0.82990399999999998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0.85079930000000004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0.83650190000000002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0.6086956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0.64451829999999999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0.67100979999999999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0.69411769999999995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0.67657999999999996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0.74962740000000005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0.76080689999999995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0.77922080000000005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0.78364560000000005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0.76325089999999995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0.874031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0.89028779999999996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0.90660229999999997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0.92771079999999995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0.90669370000000005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0.16297020000000001</c:v>
                </c:pt>
                <c:pt idx="1">
                  <c:v>0.1037545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9.8838599999999999E-2</c:v>
                </c:pt>
                <c:pt idx="1">
                  <c:v>9.5987600000000006E-2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0.1097957</c:v>
                </c:pt>
                <c:pt idx="1">
                  <c:v>0.16293460000000001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0.7345315</c:v>
                </c:pt>
                <c:pt idx="1">
                  <c:v>0.69680839999999999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0.9872881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0.98936170000000001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0.99690400000000001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0.99186989999999997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0.9831223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0.91588780000000003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0.94722220000000001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0.93673969999999995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0.96103890000000003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0.95270270000000001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0.67164179999999996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0.64664310000000003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0.68055560000000004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0.64489790000000002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0.62380950000000002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0.76071429999999995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0.74333329999999997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0.68582370000000004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0.69724770000000003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0.69534050000000003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0.67224079999999997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0.68211920000000004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0.69884170000000001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0.71559629999999996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0.61802579999999996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0.63598330000000003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0.70038909999999999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0.69523809999999997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0.76756760000000002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0.806338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0.81456949999999995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0.7664474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0.75665400000000005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0.76126130000000003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0.89136490000000002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0.88547489999999995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0.91232880000000005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0.90415330000000005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0.89860139999999999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0.78392859999999998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0.8265306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0.79607249999999996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0.80664060000000004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0.80200000000000005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0.90181820000000001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0.85273980000000005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0.89690720000000002</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0.86614170000000001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0.88207550000000001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0.12859870000000001</c:v>
                </c:pt>
                <c:pt idx="1">
                  <c:v>0.14028470000000001</c:v>
                </c:pt>
                <c:pt idx="2">
                  <c:v>0.10072639999999999</c:v>
                </c:pt>
                <c:pt idx="3">
                  <c:v>6.1064500000000001E-2</c:v>
                </c:pt>
                <c:pt idx="4">
                  <c:v>7.9759499999999997E-2</c:v>
                </c:pt>
                <c:pt idx="5">
                  <c:v>0.1377775</c:v>
                </c:pt>
                <c:pt idx="6">
                  <c:v>9.9833599999999995E-2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0.1091685</c:v>
                </c:pt>
                <c:pt idx="1">
                  <c:v>0.129251</c:v>
                </c:pt>
                <c:pt idx="2">
                  <c:v>0.119406</c:v>
                </c:pt>
                <c:pt idx="3">
                  <c:v>0.11987</c:v>
                </c:pt>
                <c:pt idx="4">
                  <c:v>0.1281899</c:v>
                </c:pt>
                <c:pt idx="5">
                  <c:v>0.1030315</c:v>
                </c:pt>
                <c:pt idx="6">
                  <c:v>8.6856900000000001E-2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0.16645570000000001</c:v>
                </c:pt>
                <c:pt idx="1">
                  <c:v>0.11786870000000001</c:v>
                </c:pt>
                <c:pt idx="2">
                  <c:v>0.1201414</c:v>
                </c:pt>
                <c:pt idx="3">
                  <c:v>0.1069584</c:v>
                </c:pt>
                <c:pt idx="4">
                  <c:v>0.22208929999999999</c:v>
                </c:pt>
                <c:pt idx="5">
                  <c:v>0.10389909999999999</c:v>
                </c:pt>
                <c:pt idx="6">
                  <c:v>8.1063399999999994E-2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0.77573740000000002</c:v>
                </c:pt>
                <c:pt idx="1">
                  <c:v>0.77843899999999999</c:v>
                </c:pt>
                <c:pt idx="2">
                  <c:v>0.72701559999999998</c:v>
                </c:pt>
                <c:pt idx="3">
                  <c:v>0.71404610000000002</c:v>
                </c:pt>
                <c:pt idx="4">
                  <c:v>0.63798980000000005</c:v>
                </c:pt>
                <c:pt idx="5">
                  <c:v>0.83690759999999997</c:v>
                </c:pt>
                <c:pt idx="6">
                  <c:v>0.87757510000000005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0.88692579999999999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0.93377480000000002</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0.89508200000000004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0.89694649999999998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0.86936939999999996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0.89539749999999996</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0.85657369999999999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0.87698410000000004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0.83111109999999999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0.83157899999999996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0.88202250000000004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0.85576920000000001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0.87412590000000001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0.79012349999999998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0.93137250000000005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0.83064510000000003</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0.7629629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0.67500000000000004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0.77685950000000004</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0.75590550000000001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0.74489799999999995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0.80952380000000002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0.89887640000000002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0.86842109999999995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0.86826349999999997</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0.84397160000000004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0.8575758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0.87150839999999996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0.86103540000000001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0.85975610000000002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0.86018229999999996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0.88544889999999998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0.90331490000000003</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0.90155439999999998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0.91474250000000001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0.77235770000000004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0.7633588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0.76158939999999997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0.8015873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0.70103090000000001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6.0614800000000003E-2</c:v>
                </c:pt>
                <c:pt idx="1">
                  <c:v>6.5321699999999996E-2</c:v>
                </c:pt>
                <c:pt idx="2">
                  <c:v>0.27026889999999998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4.6828000000000002E-2</c:v>
                </c:pt>
                <c:pt idx="1">
                  <c:v>8.8002700000000003E-2</c:v>
                </c:pt>
                <c:pt idx="2">
                  <c:v>0.14918529999999999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5.2740700000000001E-2</c:v>
                </c:pt>
                <c:pt idx="1">
                  <c:v>8.2309599999999997E-2</c:v>
                </c:pt>
                <c:pt idx="2">
                  <c:v>0.1170424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0.91189050000000005</c:v>
                </c:pt>
                <c:pt idx="1">
                  <c:v>0.77666369999999996</c:v>
                </c:pt>
                <c:pt idx="2">
                  <c:v>0.66645690000000002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0.84324319999999997</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0.85365860000000005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0.81560279999999996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0.84297520000000004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0.82317070000000003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0.83180430000000005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0.48565570000000002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0.53346459999999996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0.54063609999999995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0.56017510000000004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0.510158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0.52686310000000003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0.57166119999999998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0.5990991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0.58380410000000005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0.55363980000000002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0.86206899999999997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0.89049590000000001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0.88846879999999995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0.9088889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0.86848069999999999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0.66151199999999999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0.7094703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0.71888730000000001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0.70404409999999995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0.73507460000000002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0.69020870000000001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0.76204819999999995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0.75344350000000004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0.74558310000000005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0.71479499999999996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0.37746479999999999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0.45762710000000001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0.49029129999999999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0.5412844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0.495614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0.51020410000000005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0.48888890000000002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0.17663619999999999</c:v>
                </c:pt>
                <c:pt idx="1">
                  <c:v>9.5894400000000005E-2</c:v>
                </c:pt>
                <c:pt idx="2">
                  <c:v>4.6516000000000002E-2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7.8766799999999998E-2</c:v>
                </c:pt>
                <c:pt idx="1">
                  <c:v>5.4771199999999999E-2</c:v>
                </c:pt>
                <c:pt idx="2">
                  <c:v>2.5085099999999999E-2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7.6714500000000005E-2</c:v>
                </c:pt>
                <c:pt idx="1">
                  <c:v>3.4194500000000003E-2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0.73091320000000004</c:v>
                </c:pt>
                <c:pt idx="1">
                  <c:v>0.95568710000000001</c:v>
                </c:pt>
                <c:pt idx="2">
                  <c:v>0.98358330000000005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0.57142859999999995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0.58013550000000003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0.61111110000000002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0.62918660000000004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0.66105769999999997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0.88670689999999996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0.85507239999999995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0.85732980000000003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0.90202700000000002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0.89964789999999994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0.9131783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0.91755719999999996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0.90700809999999998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0.90575919999999999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0.91143909999999995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0.59505699999999995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0.63669070000000005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0.65439999999999998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0.67337809999999998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0.63537120000000002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0.75618370000000001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0.80923069999999997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0.80800000000000005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0.7873135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0.30232560000000003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0.26666669999999998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0.3623188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0.3070175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0.27966099999999999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8.9475306999999997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9.0222549000000001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8.9180107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9.0710572999999997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9.0377016000000001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0.37275059999999999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0.37028299999999997</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0.43267109999999998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0.42276419999999998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0.4173442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3.5406300000000002E-2</c:v>
                </c:pt>
                <c:pt idx="1">
                  <c:v>4.2120600000000001E-2</c:v>
                </c:pt>
                <c:pt idx="2">
                  <c:v>5.1563400000000002E-2</c:v>
                </c:pt>
                <c:pt idx="3">
                  <c:v>0.1227084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6.4440300000000006E-2</c:v>
                </c:pt>
                <c:pt idx="1">
                  <c:v>6.6167799999999999E-2</c:v>
                </c:pt>
                <c:pt idx="2">
                  <c:v>6.54589E-2</c:v>
                </c:pt>
                <c:pt idx="3">
                  <c:v>0.11443780000000001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8.0526500000000001E-2</c:v>
                </c:pt>
                <c:pt idx="1">
                  <c:v>0.13225129999999999</c:v>
                </c:pt>
                <c:pt idx="2">
                  <c:v>4.73178E-2</c:v>
                </c:pt>
                <c:pt idx="3">
                  <c:v>0.15023629999999999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0.84037459999999997</c:v>
                </c:pt>
                <c:pt idx="1">
                  <c:v>0.80472860000000002</c:v>
                </c:pt>
                <c:pt idx="2">
                  <c:v>0.84919149999999999</c:v>
                </c:pt>
                <c:pt idx="3">
                  <c:v>0.57834459999999999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8.2182900000000003E-2</c:v>
                </c:pt>
                <c:pt idx="1">
                  <c:v>0.1519712</c:v>
                </c:pt>
                <c:pt idx="2">
                  <c:v>0.132719</c:v>
                </c:pt>
                <c:pt idx="3">
                  <c:v>5.4063199999999999E-2</c:v>
                </c:pt>
                <c:pt idx="4">
                  <c:v>0.16509869999999999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7.2539000000000006E-2</c:v>
                </c:pt>
                <c:pt idx="1">
                  <c:v>9.9453700000000006E-2</c:v>
                </c:pt>
                <c:pt idx="2">
                  <c:v>6.6757200000000003E-2</c:v>
                </c:pt>
                <c:pt idx="3">
                  <c:v>8.7690799999999999E-2</c:v>
                </c:pt>
                <c:pt idx="4">
                  <c:v>0.10039389999999999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4.9248899999999998E-2</c:v>
                </c:pt>
                <c:pt idx="1">
                  <c:v>8.5314600000000004E-2</c:v>
                </c:pt>
                <c:pt idx="2">
                  <c:v>5.3138699999999997E-2</c:v>
                </c:pt>
                <c:pt idx="3">
                  <c:v>0.22254350000000001</c:v>
                </c:pt>
                <c:pt idx="4">
                  <c:v>8.0104900000000007E-2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0.72789630000000005</c:v>
                </c:pt>
                <c:pt idx="1">
                  <c:v>0.74794419999999995</c:v>
                </c:pt>
                <c:pt idx="2">
                  <c:v>0.86978960000000005</c:v>
                </c:pt>
                <c:pt idx="3">
                  <c:v>0.58745670000000005</c:v>
                </c:pt>
                <c:pt idx="4">
                  <c:v>0.54098820000000003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Hampshire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579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1,126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5544340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14359500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67851266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04382734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737835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243594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165432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895462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778584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57234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613955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535195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4173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599990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162263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240140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393931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75577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672120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666456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77447615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16283380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53195988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87475178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12385542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05975578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3315736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644467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1152703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72945833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99021651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73795178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20359911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62626117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03373106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02624549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21779540"/>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60070930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21630668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64590751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084961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20688924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12099999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73239914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04512202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81809689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64768751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0226372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76822910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76372216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52177201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642079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7354972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64262393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23526421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87835018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2780760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9720105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22870416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90744395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23265912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70033318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31663888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57274851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6055321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62047818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11090594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884744" y="622300"/>
            <a:ext cx="339387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Hampshire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30188764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887168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34162741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9256125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44026237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49815146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92252082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77770093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99381152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2008697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88699305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18055442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90127738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00796749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82165280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11438484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39863700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92895238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14754964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0706186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24153466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88773834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83918890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88917841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74629280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0440103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93739918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31212373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303055"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Hampshire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08126237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07043504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25102738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59714987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07197959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16436481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10167931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18959576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92108275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11124311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9136556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71142455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51707716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59951397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7374334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36448670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67817353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69432982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11585404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71701341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14145258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50045225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01811933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03549620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200628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92912046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9248080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09261576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50121814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1869541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52331961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66882889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80232198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15222044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71858472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61532559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6050353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41544680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503744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297893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040619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222184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394935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54866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181556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571292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970670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18607520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871913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976287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152806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535308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263992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102280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777785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462136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126763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31945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292711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384397"/>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778498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25340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371152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301030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001173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363241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270990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530144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388240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892051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700816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5499970"/>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036630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817287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116801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711394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546240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530649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120302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361149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945616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543106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831443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858030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616070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221286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301652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343018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754863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100275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071894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935173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814147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222005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962011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063298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750755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657798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071679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191020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300734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7010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948462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064803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787180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626457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147535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053708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443374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867119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096350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296538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28686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715895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913264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891104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956992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656065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655068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905020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418330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282660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8809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023294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810778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619756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911535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299711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621022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986335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576935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55347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468944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203248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519987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889096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92288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69558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80091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543642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520358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883574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410372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095762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065387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463546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305173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898710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930299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754343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405747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647440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151476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287060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42328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052889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599780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156857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870623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66263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884744" y="622300"/>
            <a:ext cx="3393879" cy="276999"/>
          </a:xfrm>
          <a:prstGeom prst="rect">
            <a:avLst/>
          </a:prstGeom>
          <a:noFill/>
        </p:spPr>
        <p:txBody>
          <a:bodyPr wrap="none" rtlCol="0">
            <a:spAutoFit/>
          </a:bodyPr>
          <a:lstStyle/>
          <a:p>
            <a:pPr algn="r"/>
            <a:r>
              <a:rPr lang="en-GB" sz="1200" b="1" noProof="0">
                <a:solidFill>
                  <a:srgbClr val="336E9F"/>
                </a:solidFill>
                <a:latin typeface="Arial"/>
                <a:cs typeface="Arial"/>
              </a:rPr>
              <a:t>Hampshire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25561</Words>
  <Application>Microsoft Office PowerPoint</Application>
  <PresentationFormat>Custom</PresentationFormat>
  <Paragraphs>6481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