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6.1157900000000001E-2</c:v>
                </c:pt>
                <c:pt idx="1">
                  <c:v>6.6382800000000006E-2</c:v>
                </c:pt>
                <c:pt idx="2">
                  <c:v>5.8926199999999998E-2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4.98556E-2</c:v>
                </c:pt>
                <c:pt idx="1">
                  <c:v>7.6059199999999993E-2</c:v>
                </c:pt>
                <c:pt idx="2">
                  <c:v>2.6712799999999998E-2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6.1309599999999999E-2</c:v>
                </c:pt>
                <c:pt idx="1">
                  <c:v>7.1340399999999998E-2</c:v>
                </c:pt>
                <c:pt idx="2">
                  <c:v>3.0296300000000002E-2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0.88918019999999998</c:v>
                </c:pt>
                <c:pt idx="1">
                  <c:v>0.84667309999999996</c:v>
                </c:pt>
                <c:pt idx="2">
                  <c:v>0.95527229999999996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3.9259500000000003E-2</c:v>
                </c:pt>
                <c:pt idx="1">
                  <c:v>0.1246318</c:v>
                </c:pt>
                <c:pt idx="2">
                  <c:v>0.33248080000000002</c:v>
                </c:pt>
                <c:pt idx="3">
                  <c:v>4.4902400000000002E-2</c:v>
                </c:pt>
                <c:pt idx="4">
                  <c:v>0.15058170000000001</c:v>
                </c:pt>
                <c:pt idx="5">
                  <c:v>9.0030899999999997E-2</c:v>
                </c:pt>
                <c:pt idx="6">
                  <c:v>6.19607E-2</c:v>
                </c:pt>
                <c:pt idx="7">
                  <c:v>0.2157878</c:v>
                </c:pt>
                <c:pt idx="8">
                  <c:v>0.1006534</c:v>
                </c:pt>
                <c:pt idx="9">
                  <c:v>0.1736277</c:v>
                </c:pt>
                <c:pt idx="10">
                  <c:v>0.11205270000000001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4.7302799999999999E-2</c:v>
                </c:pt>
                <c:pt idx="1">
                  <c:v>6.0352000000000003E-2</c:v>
                </c:pt>
                <c:pt idx="2">
                  <c:v>7.5351600000000005E-2</c:v>
                </c:pt>
                <c:pt idx="3">
                  <c:v>0.14034260000000001</c:v>
                </c:pt>
                <c:pt idx="4">
                  <c:v>8.7552000000000005E-2</c:v>
                </c:pt>
                <c:pt idx="5">
                  <c:v>5.3704700000000001E-2</c:v>
                </c:pt>
                <c:pt idx="6">
                  <c:v>6.5569299999999997E-2</c:v>
                </c:pt>
                <c:pt idx="7">
                  <c:v>8.6270200000000005E-2</c:v>
                </c:pt>
                <c:pt idx="8">
                  <c:v>0.1481663</c:v>
                </c:pt>
                <c:pt idx="9">
                  <c:v>9.3798000000000006E-2</c:v>
                </c:pt>
                <c:pt idx="10">
                  <c:v>0.17179559999999999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7.4341299999999999E-2</c:v>
                </c:pt>
                <c:pt idx="1">
                  <c:v>6.2162799999999997E-2</c:v>
                </c:pt>
                <c:pt idx="2">
                  <c:v>4.84582E-2</c:v>
                </c:pt>
                <c:pt idx="3">
                  <c:v>0.14550179999999999</c:v>
                </c:pt>
                <c:pt idx="4">
                  <c:v>0.1216964</c:v>
                </c:pt>
                <c:pt idx="5">
                  <c:v>6.5054200000000006E-2</c:v>
                </c:pt>
                <c:pt idx="6">
                  <c:v>8.5053599999999993E-2</c:v>
                </c:pt>
                <c:pt idx="7">
                  <c:v>4.4985799999999999E-2</c:v>
                </c:pt>
                <c:pt idx="8">
                  <c:v>0.1197015</c:v>
                </c:pt>
                <c:pt idx="9">
                  <c:v>0.1441606</c:v>
                </c:pt>
                <c:pt idx="10">
                  <c:v>6.7602099999999998E-2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0.88823730000000001</c:v>
                </c:pt>
                <c:pt idx="1">
                  <c:v>0.82897969999999999</c:v>
                </c:pt>
                <c:pt idx="2">
                  <c:v>0.8737471</c:v>
                </c:pt>
                <c:pt idx="3">
                  <c:v>0.80284509999999998</c:v>
                </c:pt>
                <c:pt idx="4">
                  <c:v>0.82273300000000005</c:v>
                </c:pt>
                <c:pt idx="5">
                  <c:v>0.83819849999999996</c:v>
                </c:pt>
                <c:pt idx="6">
                  <c:v>0.79212579999999999</c:v>
                </c:pt>
                <c:pt idx="7">
                  <c:v>0.82842020000000005</c:v>
                </c:pt>
                <c:pt idx="8">
                  <c:v>0.78903619999999997</c:v>
                </c:pt>
                <c:pt idx="9">
                  <c:v>0.76382340000000004</c:v>
                </c:pt>
                <c:pt idx="10">
                  <c:v>0.72350650000000005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0.1587452</c:v>
                </c:pt>
                <c:pt idx="1">
                  <c:v>0.101192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5.2633100000000002E-2</c:v>
                </c:pt>
                <c:pt idx="1">
                  <c:v>6.6367599999999999E-2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8.9264099999999999E-2</c:v>
                </c:pt>
                <c:pt idx="1">
                  <c:v>0.1196183</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0.90845290000000001</c:v>
                </c:pt>
                <c:pt idx="1">
                  <c:v>0.7808503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0.23887910000000001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0.3355301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0.2056019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9.0111700999999993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5.0768399999999998E-2</c:v>
                </c:pt>
                <c:pt idx="1">
                  <c:v>7.3802400000000004E-2</c:v>
                </c:pt>
                <c:pt idx="2">
                  <c:v>0.14443320000000001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3.70715E-2</c:v>
                </c:pt>
                <c:pt idx="1">
                  <c:v>5.3245800000000003E-2</c:v>
                </c:pt>
                <c:pt idx="2">
                  <c:v>0.18181820000000001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4.6899499999999997E-2</c:v>
                </c:pt>
                <c:pt idx="1">
                  <c:v>4.4671700000000002E-2</c:v>
                </c:pt>
                <c:pt idx="2">
                  <c:v>0.1811239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0.88211499999999998</c:v>
                </c:pt>
                <c:pt idx="1">
                  <c:v>0.87285650000000004</c:v>
                </c:pt>
                <c:pt idx="2">
                  <c:v>0.61062669999999997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0.11974899999999999</c:v>
                </c:pt>
                <c:pt idx="1">
                  <c:v>0.173847</c:v>
                </c:pt>
                <c:pt idx="2">
                  <c:v>0.1216848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0.10546410000000001</c:v>
                </c:pt>
                <c:pt idx="1">
                  <c:v>6.7761699999999994E-2</c:v>
                </c:pt>
                <c:pt idx="2">
                  <c:v>6.8450899999999995E-2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0.18174319999999999</c:v>
                </c:pt>
                <c:pt idx="1">
                  <c:v>7.2446200000000002E-2</c:v>
                </c:pt>
                <c:pt idx="2">
                  <c:v>0.1047227</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0.3479257</c:v>
                </c:pt>
                <c:pt idx="1">
                  <c:v>0.81118480000000004</c:v>
                </c:pt>
                <c:pt idx="2">
                  <c:v>0.64471009999999995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0.17109679999999999</c:v>
                </c:pt>
                <c:pt idx="1">
                  <c:v>0.1116547</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8.2540299999999997E-2</c:v>
                </c:pt>
                <c:pt idx="1">
                  <c:v>0.21450720000000001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0.13046630000000001</c:v>
                </c:pt>
                <c:pt idx="1">
                  <c:v>0.37331039999999999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0.40790759999999998</c:v>
                </c:pt>
                <c:pt idx="1">
                  <c:v>0.30459770000000003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6.9215499999999999E-2</c:v>
                </c:pt>
                <c:pt idx="1">
                  <c:v>0.17842749999999999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9.1350600000000004E-2</c:v>
                </c:pt>
                <c:pt idx="1">
                  <c:v>9.1690499999999994E-2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0.13853950000000001</c:v>
                </c:pt>
                <c:pt idx="1">
                  <c:v>0.1223216</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0.63066080000000002</c:v>
                </c:pt>
                <c:pt idx="1">
                  <c:v>0.45721780000000001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0.82407410000000003</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0.79396330000000004</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0.75529100000000005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0.78641839999999996</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0.81627910000000004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0.79685450000000002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0.77882039999999997</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0.77639749999999996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0.81367149999999999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0.91990289999999997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0.92915530000000002</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0.9206799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0.90718949999999998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0.93793110000000002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0.15162680000000001</c:v>
                </c:pt>
                <c:pt idx="1">
                  <c:v>0.27401039999999999</c:v>
                </c:pt>
                <c:pt idx="2">
                  <c:v>0.14175479999999999</c:v>
                </c:pt>
                <c:pt idx="3">
                  <c:v>0.14829490000000001</c:v>
                </c:pt>
                <c:pt idx="4">
                  <c:v>7.5139800000000007E-2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5.89376E-2</c:v>
                </c:pt>
                <c:pt idx="1">
                  <c:v>5.5721699999999999E-2</c:v>
                </c:pt>
                <c:pt idx="2">
                  <c:v>4.8749000000000001E-2</c:v>
                </c:pt>
                <c:pt idx="3">
                  <c:v>4.0447400000000001E-2</c:v>
                </c:pt>
                <c:pt idx="4">
                  <c:v>5.97443E-2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7.6745300000000002E-2</c:v>
                </c:pt>
                <c:pt idx="1">
                  <c:v>8.3807999999999994E-2</c:v>
                </c:pt>
                <c:pt idx="2">
                  <c:v>0.10676099999999999</c:v>
                </c:pt>
                <c:pt idx="3">
                  <c:v>7.2196899999999994E-2</c:v>
                </c:pt>
                <c:pt idx="4">
                  <c:v>7.4096899999999993E-2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0.79966599999999999</c:v>
                </c:pt>
                <c:pt idx="1">
                  <c:v>0.7150706</c:v>
                </c:pt>
                <c:pt idx="2">
                  <c:v>0.76935149999999997</c:v>
                </c:pt>
                <c:pt idx="3">
                  <c:v>0.85936999999999997</c:v>
                </c:pt>
                <c:pt idx="4">
                  <c:v>0.83436770000000005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0.7366412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0.75057209999999996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0.75544789999999995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0.74382029999999999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0.70275589999999999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0.59818729999999998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0.59147419999999995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0.61801799999999996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0.6079137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0.63558110000000001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0.73083779999999998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0.75289170000000005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0.75051979999999996</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0.74536089999999999</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0.76717219999999997</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0.69244609999999995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0.72457629999999995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0.70116160000000005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0.71810700000000005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0.70892860000000002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0.70019339999999997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0.74826789999999999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0.76327940000000005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0.77191010000000004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0.80159519999999995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0.9634703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0.95194800000000002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0.94834430000000003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0.93488939999999998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0.92927090000000001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0.7564767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0.7549669</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0.77970300000000003</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0.75190420000000002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0.96443520000000005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0.95134439999999998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0.93958870000000005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0.95096769999999997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0.95550610000000002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0.82869380000000004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0.7734375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0.79473689999999997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0.81975969999999998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0.8466899</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0.93308550000000001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0.91767290000000001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0.89462359999999996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0.8811563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0.89369710000000002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4.0781999999999999E-2</c:v>
                </c:pt>
                <c:pt idx="1">
                  <c:v>5.5428499999999999E-2</c:v>
                </c:pt>
                <c:pt idx="2">
                  <c:v>7.5835600000000003E-2</c:v>
                </c:pt>
                <c:pt idx="3">
                  <c:v>9.9044499999999994E-2</c:v>
                </c:pt>
                <c:pt idx="4">
                  <c:v>3.7748499999999997E-2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3.4043700000000003E-2</c:v>
                </c:pt>
                <c:pt idx="1">
                  <c:v>4.7555600000000003E-2</c:v>
                </c:pt>
                <c:pt idx="2">
                  <c:v>9.4625600000000004E-2</c:v>
                </c:pt>
                <c:pt idx="3">
                  <c:v>5.7248899999999998E-2</c:v>
                </c:pt>
                <c:pt idx="4">
                  <c:v>2.91586E-2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3.1479399999999998E-2</c:v>
                </c:pt>
                <c:pt idx="1">
                  <c:v>9.6473400000000001E-2</c:v>
                </c:pt>
                <c:pt idx="2">
                  <c:v>0.1172458</c:v>
                </c:pt>
                <c:pt idx="3">
                  <c:v>8.1790600000000005E-2</c:v>
                </c:pt>
                <c:pt idx="4">
                  <c:v>3.9158499999999999E-2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0.93777370000000004</c:v>
                </c:pt>
                <c:pt idx="1">
                  <c:v>0.8254958</c:v>
                </c:pt>
                <c:pt idx="2">
                  <c:v>0.79338350000000002</c:v>
                </c:pt>
                <c:pt idx="3">
                  <c:v>0.76106510000000005</c:v>
                </c:pt>
                <c:pt idx="4">
                  <c:v>0.93387730000000002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0.81341719999999995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0.81684979999999996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0.80072460000000001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0.78286389999999995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0.83127569999999995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0.85971220000000004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0.85021100000000005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0.85309550000000001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0.84004129999999999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0.8586667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0.69090910000000005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0.6913146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0.67990649999999997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0.70395479999999999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0.68768470000000004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0.51171169999999999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0.55044249999999995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0.58588960000000001</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0.73392460000000004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0.79345089999999996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0.8091024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0.8294762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0.83315839999999997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0.77909479999999998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0.76793250000000002</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0.75804780000000005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0.79046760000000005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0.81070739999999997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0.82122899999999999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0.82146889999999995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0.79934570000000005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0.8114285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0.73015870000000005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0.67917450000000001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0.7056673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0.65608469999999997</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0.70063690000000001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0.76036040000000005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0.72688629999999999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0.71819140000000004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0.72746120000000003</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0.75559529999999997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0.88768899999999995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0.88524590000000003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0.89950980000000003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0.90303029999999995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0.92299580000000003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0.17642769999999999</c:v>
                </c:pt>
                <c:pt idx="1">
                  <c:v>0.1171605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7.1923500000000001E-2</c:v>
                </c:pt>
                <c:pt idx="1">
                  <c:v>6.9175600000000004E-2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0.12325319999999999</c:v>
                </c:pt>
                <c:pt idx="1">
                  <c:v>0.17634059999999999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0.72919279999999997</c:v>
                </c:pt>
                <c:pt idx="1">
                  <c:v>0.65727820000000003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0.97916669999999995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0.98663100000000004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0.97448979999999996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0.97701150000000003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0.97942390000000001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0.94684389999999996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0.93125000000000002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0.9296875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0.92579509999999998</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0.94563419999999998</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0.72452830000000001</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0.64908250000000001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0.62284479999999998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0.65391619999999995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0.64673910000000001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0.78597779999999995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0.69090910000000005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0.71458330000000003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0.7224199</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0.75392669999999995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0.69931659999999995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0.67708330000000005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0.72549019999999997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0.71880489999999997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0.60444439999999999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0.69371729999999998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0.65796350000000003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0.70736840000000001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0.73150099999999996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0.83393499999999998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0.7649667</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0.74537989999999998</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0.77874569999999999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0.80240549999999999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0.87012990000000001</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0.88142290000000001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0.8605505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0.87824670000000005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0.88797369999999998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0.76521740000000005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0.74567899999999998</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0.7309582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0.75965130000000003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0.77510460000000003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0.93916350000000004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0.89449540000000005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0.89166670000000003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0.874552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0.1494711</c:v>
                </c:pt>
                <c:pt idx="1">
                  <c:v>0.16449359999999999</c:v>
                </c:pt>
                <c:pt idx="2">
                  <c:v>0.1234748</c:v>
                </c:pt>
                <c:pt idx="3">
                  <c:v>8.2536300000000007E-2</c:v>
                </c:pt>
                <c:pt idx="4">
                  <c:v>0.1043211</c:v>
                </c:pt>
                <c:pt idx="5">
                  <c:v>0.1585067</c:v>
                </c:pt>
                <c:pt idx="6">
                  <c:v>0.11634750000000001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6.7423700000000003E-2</c:v>
                </c:pt>
                <c:pt idx="1">
                  <c:v>8.0833100000000005E-2</c:v>
                </c:pt>
                <c:pt idx="2">
                  <c:v>7.3909199999999994E-2</c:v>
                </c:pt>
                <c:pt idx="3">
                  <c:v>7.6926400000000006E-2</c:v>
                </c:pt>
                <c:pt idx="4">
                  <c:v>7.9066800000000007E-2</c:v>
                </c:pt>
                <c:pt idx="5">
                  <c:v>6.1573099999999999E-2</c:v>
                </c:pt>
                <c:pt idx="6">
                  <c:v>5.3829099999999998E-2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0.1873281</c:v>
                </c:pt>
                <c:pt idx="1">
                  <c:v>0.1420777</c:v>
                </c:pt>
                <c:pt idx="2">
                  <c:v>0.14288980000000001</c:v>
                </c:pt>
                <c:pt idx="3">
                  <c:v>0.12843019999999999</c:v>
                </c:pt>
                <c:pt idx="4">
                  <c:v>0.24665090000000001</c:v>
                </c:pt>
                <c:pt idx="5">
                  <c:v>0.1246283</c:v>
                </c:pt>
                <c:pt idx="6">
                  <c:v>9.7577300000000006E-2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0.8005835</c:v>
                </c:pt>
                <c:pt idx="1">
                  <c:v>0.72621080000000005</c:v>
                </c:pt>
                <c:pt idx="2">
                  <c:v>0.71642810000000001</c:v>
                </c:pt>
                <c:pt idx="3">
                  <c:v>0.74650090000000002</c:v>
                </c:pt>
                <c:pt idx="4">
                  <c:v>0.64645070000000004</c:v>
                </c:pt>
                <c:pt idx="5">
                  <c:v>0.85850689999999996</c:v>
                </c:pt>
                <c:pt idx="6">
                  <c:v>0.87707060000000003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0.90579710000000002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0.86353469999999999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0.87090160000000005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0.86736480000000005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0.87716260000000001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0.88065839999999995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0.81094529999999998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0.81093389999999999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0.86037739999999996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0.79104479999999999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0.83089429999999997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0.83860230000000002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0.78947369999999994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0.92134830000000001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0.84236449999999996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0.82310470000000002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0.78688530000000001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0.80530970000000002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0.79545460000000001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0.8913044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0.88188979999999995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0.89519649999999995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0.8722628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0.8649635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0.81034479999999998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0.87685780000000002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0.84792630000000002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0.85983259999999995</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0.83427490000000004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0.72589789999999998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0.70075350000000003</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0.66593409999999997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0.72890290000000002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0.72595279999999995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0.78461539999999996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0.80597010000000002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0.70796460000000005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0.76146789999999998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0.77862600000000004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6.7143999999999995E-2</c:v>
                </c:pt>
                <c:pt idx="1">
                  <c:v>7.2790300000000002E-2</c:v>
                </c:pt>
                <c:pt idx="2">
                  <c:v>0.28263860000000002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3.3769500000000001E-2</c:v>
                </c:pt>
                <c:pt idx="1">
                  <c:v>7.3065400000000003E-2</c:v>
                </c:pt>
                <c:pt idx="2">
                  <c:v>0.124446</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5.9270000000000003E-2</c:v>
                </c:pt>
                <c:pt idx="1">
                  <c:v>8.9778200000000002E-2</c:v>
                </c:pt>
                <c:pt idx="2">
                  <c:v>0.1294121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0.92265330000000001</c:v>
                </c:pt>
                <c:pt idx="1">
                  <c:v>0.75964209999999999</c:v>
                </c:pt>
                <c:pt idx="2">
                  <c:v>0.6844401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0.88546259999999999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0.84671529999999995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0.81851850000000004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0.80324070000000003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0.79874210000000001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0.79661020000000005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0.52500000000000002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0.54032259999999999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0.47911229999999999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0.53159849999999997</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0.5358695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0.55138339999999997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0.58440049999999999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0.56091950000000002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0.58536580000000005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0.58210419999999996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0.84848489999999999</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0.84104049999999997</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0.81710919999999998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0.84893050000000003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0.86605080000000001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0.70117189999999996</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0.69266589999999995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0.64084509999999995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0.68756879999999998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0.71278629999999998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0.72692299999999999</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0.7639956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0.73068670000000002</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0.72490699999999997</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0.35106379999999998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0.40782119999999999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0.46887970000000001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0.4590571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0.43734640000000002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0.46875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0.44869209999999998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0.18715229999999999</c:v>
                </c:pt>
                <c:pt idx="1">
                  <c:v>0.1041562</c:v>
                </c:pt>
                <c:pt idx="2">
                  <c:v>5.0612200000000003E-2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5.7734500000000001E-2</c:v>
                </c:pt>
                <c:pt idx="1">
                  <c:v>3.82476E-2</c:v>
                </c:pt>
                <c:pt idx="2">
                  <c:v>1.8963799999999999E-2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8.7230600000000005E-2</c:v>
                </c:pt>
                <c:pt idx="1">
                  <c:v>4.2456399999999998E-2</c:v>
                </c:pt>
                <c:pt idx="2">
                  <c:v>2.0249999999999999E-3</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0.68482330000000002</c:v>
                </c:pt>
                <c:pt idx="1">
                  <c:v>0.94655429999999996</c:v>
                </c:pt>
                <c:pt idx="2">
                  <c:v>0.98003220000000002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0.62465749999999998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0.60347550000000005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0.56406250000000002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0.62324930000000001</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0.62878789999999996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0.87545790000000001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0.8360128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0.8160676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0.87473909999999999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0.87466429999999995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0.90874520000000003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0.88413949999999997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0.86681470000000005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0.87282610000000005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0.88129159999999995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0.61926599999999998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0.58480330000000003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0.57244320000000004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0.6015625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0.62785389999999996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0.76190480000000005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0.77241380000000004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0.72860130000000001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0.80377359999999998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0.27777780000000002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0.29838710000000002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0.27906979999999998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0.29044120000000001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0.34754099999999999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8.9372691999999994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8.8400002000000004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8.6202392999999997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8.8478031000000001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8.9761466999999993</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0.59102900000000003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0.61234180000000005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0.58525349999999998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0.62200960000000005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0.61861069999999996</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4.4821699999999999E-2</c:v>
                </c:pt>
                <c:pt idx="1">
                  <c:v>5.1333400000000001E-2</c:v>
                </c:pt>
                <c:pt idx="2">
                  <c:v>5.9303700000000001E-2</c:v>
                </c:pt>
                <c:pt idx="3">
                  <c:v>0.14203080000000001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4.5609499999999997E-2</c:v>
                </c:pt>
                <c:pt idx="1">
                  <c:v>4.7742199999999999E-2</c:v>
                </c:pt>
                <c:pt idx="2">
                  <c:v>4.9978300000000003E-2</c:v>
                </c:pt>
                <c:pt idx="3">
                  <c:v>7.5792999999999999E-2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8.9941800000000002E-2</c:v>
                </c:pt>
                <c:pt idx="1">
                  <c:v>0.14146410000000001</c:v>
                </c:pt>
                <c:pt idx="2">
                  <c:v>5.5058099999999999E-2</c:v>
                </c:pt>
                <c:pt idx="3">
                  <c:v>0.16955870000000001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0.80977460000000001</c:v>
                </c:pt>
                <c:pt idx="1">
                  <c:v>0.79619430000000002</c:v>
                </c:pt>
                <c:pt idx="2">
                  <c:v>0.83993739999999995</c:v>
                </c:pt>
                <c:pt idx="3">
                  <c:v>0.58050570000000001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9.2263499999999998E-2</c:v>
                </c:pt>
                <c:pt idx="1">
                  <c:v>0.159918</c:v>
                </c:pt>
                <c:pt idx="2">
                  <c:v>0.1405903</c:v>
                </c:pt>
                <c:pt idx="3">
                  <c:v>6.5250000000000002E-2</c:v>
                </c:pt>
                <c:pt idx="4">
                  <c:v>0.17775160000000001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5.2377699999999999E-2</c:v>
                </c:pt>
                <c:pt idx="1">
                  <c:v>8.3559999999999995E-2</c:v>
                </c:pt>
                <c:pt idx="2">
                  <c:v>5.10146E-2</c:v>
                </c:pt>
                <c:pt idx="3">
                  <c:v>6.5317100000000003E-2</c:v>
                </c:pt>
                <c:pt idx="4">
                  <c:v>7.5088000000000002E-2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5.9329600000000003E-2</c:v>
                </c:pt>
                <c:pt idx="1">
                  <c:v>9.3261399999999994E-2</c:v>
                </c:pt>
                <c:pt idx="2">
                  <c:v>6.1010099999999998E-2</c:v>
                </c:pt>
                <c:pt idx="3">
                  <c:v>0.2337303</c:v>
                </c:pt>
                <c:pt idx="4">
                  <c:v>9.2757800000000001E-2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0.72060409999999997</c:v>
                </c:pt>
                <c:pt idx="1">
                  <c:v>0.70583499999999999</c:v>
                </c:pt>
                <c:pt idx="2">
                  <c:v>0.86794190000000004</c:v>
                </c:pt>
                <c:pt idx="3">
                  <c:v>0.57233230000000002</c:v>
                </c:pt>
                <c:pt idx="4">
                  <c:v>0.5309005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Guy's and St Thomas'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1,140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2,970</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6502999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55782437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6518366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1,140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00369457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749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1,140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336979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134310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348098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653240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680595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058654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222220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775531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3588497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606385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704249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284455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3828911"/>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157836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151957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7249179"/>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583879458"/>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05186288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0777980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36787023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6634108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72667954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10575984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87361775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48460853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93538586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89687376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8303766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09446776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70007901"/>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60312654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68190354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66419487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54421593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3411566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8207510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4851446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605614546"/>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82446123"/>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817671473"/>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662100326"/>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87717893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01227133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7874842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77117080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93244078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73422371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99518944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0756882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414757242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3995652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442857988"/>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231814549"/>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77925715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22935251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82946918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64466573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13249575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95443061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01487134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16610894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223291992"/>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31866606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807800" y="622300"/>
            <a:ext cx="347082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Guy's and St Thomas'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33748471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7763001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07051005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49700278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77900467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92279625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45359219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08404967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2022541"/>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88769458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77741892"/>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92702106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014663345"/>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35239644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51131154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11355034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71541075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50377791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16813416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726924157"/>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520973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42193673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5863955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15329107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1285889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780318463"/>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319328188"/>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97416626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37840695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Q02. Patient only spoke to primary care professional once or twice before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90330878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63595685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00460747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71944176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04265635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42491502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24298736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69355287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72999545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54389149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76914465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84724773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032201089"/>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74718467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87296693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84292428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95119368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94625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4224438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01358271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79803318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61071980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1297983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09175501"/>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07606989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37235761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4915241"/>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16579833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7924144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25377800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86362264"/>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00673735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949243486"/>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1541586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4922548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37085523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393571225"/>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4200002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012165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645388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794756"/>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6432833"/>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256151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898531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7837203"/>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515265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0282838"/>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6976381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434136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753520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8499660"/>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379334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078683"/>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709374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873420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948044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922101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525056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753442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605382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698564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27895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2347415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1870936"/>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422260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499448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017185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869031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030861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724478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506421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4277593"/>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440244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628768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9987311"/>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984176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4302252"/>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333207"/>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438667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0764716"/>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593610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7872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033502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168071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6944710"/>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4675850"/>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2714300"/>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724509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330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085783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137097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224217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33447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910891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624858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986574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914148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79780499"/>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0729924"/>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266757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482865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789169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409050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119166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715158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979285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08881574"/>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052151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9925030"/>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661822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924166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09716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035788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939710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523190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289432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523542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683334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995507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897276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471998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341094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524339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363762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594808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797417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09789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557253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443970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391233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706059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208197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1721202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666249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085788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687537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865674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812490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696082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446727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109039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518335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820871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3667079"/>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09314988"/>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484145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5209204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755853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0224010"/>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2332668"/>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583619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102847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41745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46622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250620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557610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5865881"/>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603374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10033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924340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807800" y="622300"/>
            <a:ext cx="3470823" cy="276999"/>
          </a:xfrm>
          <a:prstGeom prst="rect">
            <a:avLst/>
          </a:prstGeom>
          <a:noFill/>
        </p:spPr>
        <p:txBody>
          <a:bodyPr wrap="none" rtlCol="0">
            <a:spAutoFit/>
          </a:bodyPr>
          <a:lstStyle/>
          <a:p>
            <a:pPr algn="r"/>
            <a:r>
              <a:rPr lang="en-GB" sz="1200" b="1" noProof="0">
                <a:solidFill>
                  <a:srgbClr val="336E9F"/>
                </a:solidFill>
                <a:latin typeface="Arial"/>
                <a:cs typeface="Arial"/>
              </a:rPr>
              <a:t>Guy's and St Thomas'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26482</Words>
  <Application>Microsoft Office PowerPoint</Application>
  <PresentationFormat>Custom</PresentationFormat>
  <Paragraphs>6520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