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5.5171900000000003E-2</c:v>
                </c:pt>
                <c:pt idx="1">
                  <c:v>5.7032600000000003E-2</c:v>
                </c:pt>
                <c:pt idx="2">
                  <c:v>5.1657399999999999E-2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6.1827600000000003E-2</c:v>
                </c:pt>
                <c:pt idx="1">
                  <c:v>9.4759499999999997E-2</c:v>
                </c:pt>
                <c:pt idx="2">
                  <c:v>4.12504E-2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5.5323600000000001E-2</c:v>
                </c:pt>
                <c:pt idx="1">
                  <c:v>6.1990200000000002E-2</c:v>
                </c:pt>
                <c:pt idx="2">
                  <c:v>2.3027499999999999E-2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0.84091439999999995</c:v>
                </c:pt>
                <c:pt idx="1">
                  <c:v>0.85762039999999995</c:v>
                </c:pt>
                <c:pt idx="2">
                  <c:v>0.96649030000000002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2.3262600000000001E-2</c:v>
                </c:pt>
                <c:pt idx="1">
                  <c:v>0.113473</c:v>
                </c:pt>
                <c:pt idx="2">
                  <c:v>0.31122759999999999</c:v>
                </c:pt>
                <c:pt idx="3">
                  <c:v>3.88943E-2</c:v>
                </c:pt>
                <c:pt idx="4">
                  <c:v>0.12995989999999999</c:v>
                </c:pt>
                <c:pt idx="5">
                  <c:v>7.2297899999999998E-2</c:v>
                </c:pt>
                <c:pt idx="6">
                  <c:v>4.9837199999999998E-2</c:v>
                </c:pt>
                <c:pt idx="7">
                  <c:v>0.19224630000000001</c:v>
                </c:pt>
                <c:pt idx="8">
                  <c:v>9.3520500000000006E-2</c:v>
                </c:pt>
                <c:pt idx="9">
                  <c:v>0.15241209999999999</c:v>
                </c:pt>
                <c:pt idx="10">
                  <c:v>0.108358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7.9296500000000006E-2</c:v>
                </c:pt>
                <c:pt idx="1">
                  <c:v>8.2669500000000007E-2</c:v>
                </c:pt>
                <c:pt idx="2">
                  <c:v>0.117858</c:v>
                </c:pt>
                <c:pt idx="3">
                  <c:v>0.15235879999999999</c:v>
                </c:pt>
                <c:pt idx="4">
                  <c:v>0.12879550000000001</c:v>
                </c:pt>
                <c:pt idx="5">
                  <c:v>8.9170600000000003E-2</c:v>
                </c:pt>
                <c:pt idx="6">
                  <c:v>8.9816199999999999E-2</c:v>
                </c:pt>
                <c:pt idx="7">
                  <c:v>0.13335330000000001</c:v>
                </c:pt>
                <c:pt idx="8">
                  <c:v>0.16243199999999999</c:v>
                </c:pt>
                <c:pt idx="9">
                  <c:v>0.1362293</c:v>
                </c:pt>
                <c:pt idx="10">
                  <c:v>0.17918510000000001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5.8344399999999998E-2</c:v>
                </c:pt>
                <c:pt idx="1">
                  <c:v>5.1004000000000001E-2</c:v>
                </c:pt>
                <c:pt idx="2">
                  <c:v>2.7205099999999999E-2</c:v>
                </c:pt>
                <c:pt idx="3">
                  <c:v>0.1394937</c:v>
                </c:pt>
                <c:pt idx="4">
                  <c:v>0.1010746</c:v>
                </c:pt>
                <c:pt idx="5">
                  <c:v>4.7321299999999997E-2</c:v>
                </c:pt>
                <c:pt idx="6">
                  <c:v>7.2930099999999998E-2</c:v>
                </c:pt>
                <c:pt idx="7">
                  <c:v>2.1444299999999999E-2</c:v>
                </c:pt>
                <c:pt idx="8">
                  <c:v>0.1125686</c:v>
                </c:pt>
                <c:pt idx="9">
                  <c:v>0.122945</c:v>
                </c:pt>
                <c:pt idx="10">
                  <c:v>6.3907400000000003E-2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0.86658690000000005</c:v>
                </c:pt>
                <c:pt idx="1">
                  <c:v>0.82482840000000002</c:v>
                </c:pt>
                <c:pt idx="2">
                  <c:v>0.8665292</c:v>
                </c:pt>
                <c:pt idx="3">
                  <c:v>0.69701820000000003</c:v>
                </c:pt>
                <c:pt idx="4">
                  <c:v>0.85135130000000003</c:v>
                </c:pt>
                <c:pt idx="5">
                  <c:v>0.86899029999999999</c:v>
                </c:pt>
                <c:pt idx="6">
                  <c:v>0.79317479999999996</c:v>
                </c:pt>
                <c:pt idx="7">
                  <c:v>0.83282140000000004</c:v>
                </c:pt>
                <c:pt idx="8">
                  <c:v>0.71524370000000004</c:v>
                </c:pt>
                <c:pt idx="9">
                  <c:v>0.77827259999999998</c:v>
                </c:pt>
                <c:pt idx="10">
                  <c:v>0.86994629999999995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0.13755600000000001</c:v>
                </c:pt>
                <c:pt idx="1">
                  <c:v>9.1709200000000005E-2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9.5011399999999996E-2</c:v>
                </c:pt>
                <c:pt idx="1">
                  <c:v>8.5333300000000001E-2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6.8074899999999994E-2</c:v>
                </c:pt>
                <c:pt idx="1">
                  <c:v>0.11013539999999999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0.837399</c:v>
                </c:pt>
                <c:pt idx="1">
                  <c:v>0.77366820000000003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0.2171218</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0.37904460000000001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0.1838447</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8.8671029000000008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4.2242099999999998E-2</c:v>
                </c:pt>
                <c:pt idx="1">
                  <c:v>6.63107E-2</c:v>
                </c:pt>
                <c:pt idx="2">
                  <c:v>0.1347004</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5.4124100000000001E-2</c:v>
                </c:pt>
                <c:pt idx="1">
                  <c:v>6.8229200000000004E-2</c:v>
                </c:pt>
                <c:pt idx="2">
                  <c:v>0.20128380000000001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3.8373200000000003E-2</c:v>
                </c:pt>
                <c:pt idx="1">
                  <c:v>3.7179999999999998E-2</c:v>
                </c:pt>
                <c:pt idx="2">
                  <c:v>0.17139109999999999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0.90263450000000001</c:v>
                </c:pt>
                <c:pt idx="1">
                  <c:v>0.85481529999999994</c:v>
                </c:pt>
                <c:pt idx="2">
                  <c:v>0.33582830000000002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8.5847599999999996E-2</c:v>
                </c:pt>
                <c:pt idx="1">
                  <c:v>0.1528475</c:v>
                </c:pt>
                <c:pt idx="2">
                  <c:v>0.1073042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0.1732668</c:v>
                </c:pt>
                <c:pt idx="1">
                  <c:v>0.1097606</c:v>
                </c:pt>
                <c:pt idx="2">
                  <c:v>9.7212099999999996E-2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0.1478419</c:v>
                </c:pt>
                <c:pt idx="1">
                  <c:v>5.1446699999999998E-2</c:v>
                </c:pt>
                <c:pt idx="2">
                  <c:v>9.0342099999999995E-2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0.37149900000000002</c:v>
                </c:pt>
                <c:pt idx="1">
                  <c:v>0.82158059999999999</c:v>
                </c:pt>
                <c:pt idx="2">
                  <c:v>0.67888230000000005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0.156559</c:v>
                </c:pt>
                <c:pt idx="1">
                  <c:v>0.10381650000000001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0.1116159</c:v>
                </c:pt>
                <c:pt idx="1">
                  <c:v>0.23018359999999999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0.1159285</c:v>
                </c:pt>
                <c:pt idx="1">
                  <c:v>0.36547220000000002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0.41455570000000003</c:v>
                </c:pt>
                <c:pt idx="1">
                  <c:v>0.45032929999999999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5.56223E-2</c:v>
                </c:pt>
                <c:pt idx="1">
                  <c:v>0.1605299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0.1185369</c:v>
                </c:pt>
                <c:pt idx="1">
                  <c:v>0.12748580000000001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0.1249464</c:v>
                </c:pt>
                <c:pt idx="1">
                  <c:v>0.1044239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0.65123580000000003</c:v>
                </c:pt>
                <c:pt idx="1">
                  <c:v>0.61810229999999999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0.84818479999999996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0.82748540000000004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0.78961040000000005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0.77611940000000001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0.79318180000000005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0.83498349999999999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0.81686040000000004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0.83979329999999996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0.80506330000000004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0.83944949999999996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0.92579509999999998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0.92523370000000005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0.9407008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0.90666670000000005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0.94047619999999998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0.14324239999999999</c:v>
                </c:pt>
                <c:pt idx="1">
                  <c:v>0.26292929999999998</c:v>
                </c:pt>
                <c:pt idx="2">
                  <c:v>0.13051219999999999</c:v>
                </c:pt>
                <c:pt idx="3">
                  <c:v>0.13865710000000001</c:v>
                </c:pt>
                <c:pt idx="4">
                  <c:v>6.6923999999999997E-2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7.5706399999999993E-2</c:v>
                </c:pt>
                <c:pt idx="1">
                  <c:v>7.7883999999999995E-2</c:v>
                </c:pt>
                <c:pt idx="2">
                  <c:v>7.1234199999999998E-2</c:v>
                </c:pt>
                <c:pt idx="3">
                  <c:v>5.9723100000000001E-2</c:v>
                </c:pt>
                <c:pt idx="4">
                  <c:v>7.6175999999999994E-2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6.8360900000000002E-2</c:v>
                </c:pt>
                <c:pt idx="1">
                  <c:v>7.2726799999999994E-2</c:v>
                </c:pt>
                <c:pt idx="2">
                  <c:v>9.55183E-2</c:v>
                </c:pt>
                <c:pt idx="3">
                  <c:v>6.2559100000000006E-2</c:v>
                </c:pt>
                <c:pt idx="4">
                  <c:v>6.5881099999999998E-2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0.82213519999999995</c:v>
                </c:pt>
                <c:pt idx="1">
                  <c:v>0.74456639999999996</c:v>
                </c:pt>
                <c:pt idx="2">
                  <c:v>0.79374960000000006</c:v>
                </c:pt>
                <c:pt idx="3">
                  <c:v>0.87532239999999994</c:v>
                </c:pt>
                <c:pt idx="4">
                  <c:v>0.85135640000000001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0.79207919999999998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0.73839659999999996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0.76569039999999999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0.75697210000000004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0.67672410000000005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0.69924810000000004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0.68608420000000003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0.67398119999999995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0.68067230000000001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0.77211799999999997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0.72901680000000002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0.75949359999999999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0.75204919999999997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0.79238090000000005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0.78342250000000002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0.76029060000000004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0.73931619999999998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0.71047229999999995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0.74230770000000001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0.70194979999999996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0.73589740000000003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0.79379160000000004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0.81505380000000005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0.82617589999999996</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0.92786880000000005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0.9478261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0.92838880000000001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0.93450880000000003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0.94508009999999998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0.80327870000000001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0.75510200000000005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0.77319590000000005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0.751861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0.77601810000000004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0.96258500000000002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0.96258500000000002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0.9349113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0.92537309999999995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0.96551719999999996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0.88461540000000005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0.85314690000000004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0.82499999999999996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0.81733750000000005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0.85519120000000004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0.87215909999999996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0.81725890000000001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0.81152990000000003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0.79347829999999997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0.84049079999999998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3.3305300000000003E-2</c:v>
                </c:pt>
                <c:pt idx="1">
                  <c:v>4.4911199999999998E-2</c:v>
                </c:pt>
                <c:pt idx="2">
                  <c:v>6.8262000000000003E-2</c:v>
                </c:pt>
                <c:pt idx="3">
                  <c:v>8.8035199999999994E-2</c:v>
                </c:pt>
                <c:pt idx="4">
                  <c:v>3.1185399999999999E-2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4.8997199999999998E-2</c:v>
                </c:pt>
                <c:pt idx="1">
                  <c:v>6.8590200000000004E-2</c:v>
                </c:pt>
                <c:pt idx="2">
                  <c:v>0.109773</c:v>
                </c:pt>
                <c:pt idx="3">
                  <c:v>7.9267599999999994E-2</c:v>
                </c:pt>
                <c:pt idx="4">
                  <c:v>4.2284799999999997E-2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2.4002599999999999E-2</c:v>
                </c:pt>
                <c:pt idx="1">
                  <c:v>8.5956099999999994E-2</c:v>
                </c:pt>
                <c:pt idx="2">
                  <c:v>0.10967209999999999</c:v>
                </c:pt>
                <c:pt idx="3">
                  <c:v>7.0781200000000002E-2</c:v>
                </c:pt>
                <c:pt idx="4">
                  <c:v>3.2595399999999997E-2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0.93837649999999995</c:v>
                </c:pt>
                <c:pt idx="1">
                  <c:v>0.83411089999999999</c:v>
                </c:pt>
                <c:pt idx="2">
                  <c:v>0.79254279999999999</c:v>
                </c:pt>
                <c:pt idx="3">
                  <c:v>0.77467589999999997</c:v>
                </c:pt>
                <c:pt idx="4">
                  <c:v>0.94540690000000005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0.86053409999999997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0.82228120000000005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0.84855769999999997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0.83840749999999997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0.85405399999999998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0.85167459999999995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0.87789479999999998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0.83640080000000006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0.87209300000000001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0.71951220000000005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0.69459459999999995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0.68321509999999996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0.69882350000000004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0.7241379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0.52611940000000001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0.4915254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0.56321840000000001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0.80065359999999997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0.78319780000000006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0.81884060000000003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0.82298850000000001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0.86580089999999998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0.82113820000000004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0.77073170000000002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0.82073430000000003</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0.79209980000000002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0.78957529999999998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0.8248588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0.82278479999999998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0.81838569999999999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0.7760532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0.76063829999999999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0.69685039999999998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0.74358979999999997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0.72794119999999995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0.72887329999999995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0.78400000000000003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0.7350835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0.7350428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0.73236509999999999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0.76436780000000004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0.89576549999999999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0.89196679999999995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0.89663459999999995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0.92378749999999998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0.94078949999999995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0.16122880000000001</c:v>
                </c:pt>
                <c:pt idx="1">
                  <c:v>0.1034196</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0.1023213</c:v>
                </c:pt>
                <c:pt idx="1">
                  <c:v>9.6657400000000004E-2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0.10805430000000001</c:v>
                </c:pt>
                <c:pt idx="1">
                  <c:v>0.16259970000000001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0.7531814</c:v>
                </c:pt>
                <c:pt idx="1">
                  <c:v>0.67565390000000003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0.99280579999999996</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0.97916669999999995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0.97297299999999998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0.98947370000000001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0.98039220000000005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0.9438202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0.92746110000000004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0.91631799999999997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0.89763780000000004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0.93461539999999999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0.53142860000000003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0.55440409999999996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0.56756759999999995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0.60919540000000005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0.69047619999999998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0.6089386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0.63636360000000003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0.66842100000000004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0.68156430000000001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0.70481930000000004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0.65745849999999995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0.61499999999999999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0.6052632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0.65536729999999999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0.62015500000000001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0.58282210000000001</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0.61797749999999996</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0.63803679999999996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0.6753247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0.6918919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0.69082120000000002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0.67512689999999997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0.72067040000000004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0.89784940000000002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0.89423079999999999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0.94680850000000005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0.86729860000000003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0.86574070000000003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0.7742947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0.75555559999999999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0.73396680000000003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0.77312769999999997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0.89221550000000005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0.81460670000000002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0.81592039999999999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0.84126990000000001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0.83908050000000001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0.122395</c:v>
                </c:pt>
                <c:pt idx="1">
                  <c:v>0.13407820000000001</c:v>
                </c:pt>
                <c:pt idx="2">
                  <c:v>9.4171400000000002E-2</c:v>
                </c:pt>
                <c:pt idx="3">
                  <c:v>5.5157200000000003E-2</c:v>
                </c:pt>
                <c:pt idx="4">
                  <c:v>7.3440500000000006E-2</c:v>
                </c:pt>
                <c:pt idx="5">
                  <c:v>0.1331552</c:v>
                </c:pt>
                <c:pt idx="6">
                  <c:v>9.4897800000000004E-2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0.1215759</c:v>
                </c:pt>
                <c:pt idx="1">
                  <c:v>0.14166400000000001</c:v>
                </c:pt>
                <c:pt idx="2">
                  <c:v>0.13251589999999999</c:v>
                </c:pt>
                <c:pt idx="3">
                  <c:v>0.13168460000000001</c:v>
                </c:pt>
                <c:pt idx="4">
                  <c:v>0.14082800000000001</c:v>
                </c:pt>
                <c:pt idx="5">
                  <c:v>0.1122759</c:v>
                </c:pt>
                <c:pt idx="6">
                  <c:v>9.6728499999999995E-2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0.16025200000000001</c:v>
                </c:pt>
                <c:pt idx="1">
                  <c:v>0.11166230000000001</c:v>
                </c:pt>
                <c:pt idx="2">
                  <c:v>0.11358650000000001</c:v>
                </c:pt>
                <c:pt idx="3">
                  <c:v>0.101051</c:v>
                </c:pt>
                <c:pt idx="4">
                  <c:v>0.2157703</c:v>
                </c:pt>
                <c:pt idx="5">
                  <c:v>9.9276900000000001E-2</c:v>
                </c:pt>
                <c:pt idx="6">
                  <c:v>7.6127600000000004E-2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0.73406260000000001</c:v>
                </c:pt>
                <c:pt idx="1">
                  <c:v>0.68341960000000002</c:v>
                </c:pt>
                <c:pt idx="2">
                  <c:v>0.66427259999999999</c:v>
                </c:pt>
                <c:pt idx="3">
                  <c:v>0.69375989999999998</c:v>
                </c:pt>
                <c:pt idx="4">
                  <c:v>0.61607599999999996</c:v>
                </c:pt>
                <c:pt idx="5">
                  <c:v>0.81712280000000004</c:v>
                </c:pt>
                <c:pt idx="6">
                  <c:v>0.86218320000000004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0.86549710000000002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0.82702699999999996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0.81372549999999999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0.8265306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0.85474859999999997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0.82352939999999997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0.81707320000000005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0.74566469999999996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0.76100630000000002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0.90374330000000003</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0.77725120000000003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0.86697250000000003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0.84444450000000004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0.80597010000000002</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0.80208330000000005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0.84313729999999998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0.8515625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0.88372090000000003</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0.79310349999999996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0.76842109999999997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0.91397850000000003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0.90654210000000002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0.78846159999999998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0.87804879999999996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0.83467740000000001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0.86567159999999999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0.85018720000000003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0.82332159999999999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0.79889810000000006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0.80929090000000004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0.78651680000000002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0.80299790000000004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0.86964980000000003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0.76842109999999997</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0.8041237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0.77108429999999994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0.74468080000000003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0.70642199999999999</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5.9683399999999998E-2</c:v>
                </c:pt>
                <c:pt idx="1">
                  <c:v>6.4168900000000001E-2</c:v>
                </c:pt>
                <c:pt idx="2">
                  <c:v>0.27132450000000002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4.8690799999999999E-2</c:v>
                </c:pt>
                <c:pt idx="1">
                  <c:v>9.0308299999999994E-2</c:v>
                </c:pt>
                <c:pt idx="2">
                  <c:v>0.14707410000000001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5.1809300000000003E-2</c:v>
                </c:pt>
                <c:pt idx="1">
                  <c:v>8.1156800000000001E-2</c:v>
                </c:pt>
                <c:pt idx="2">
                  <c:v>0.11809799999999999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0.94007220000000002</c:v>
                </c:pt>
                <c:pt idx="1">
                  <c:v>0.76960050000000002</c:v>
                </c:pt>
                <c:pt idx="2">
                  <c:v>0.72262249999999995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0.86170210000000003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0.77450980000000003</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0.82300879999999998</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0.8228782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0.7984791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0.78798590000000002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0.52961670000000005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0.48253970000000002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0.51490519999999995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0.50652739999999996</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0.56857849999999999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0.56764700000000001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0.53551910000000003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0.57279239999999998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0.58086559999999998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0.60256410000000005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0.87591240000000004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0.86624210000000001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0.86158190000000001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0.87087910000000002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0.89108909999999997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0.68731560000000003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0.65463919999999998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0.66508310000000004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0.62844040000000001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0.69404520000000003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0.76619720000000002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0.73697270000000004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0.73672059999999995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0.68034559999999999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0.73199999999999998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0.43728810000000001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0.41498560000000001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0.59880239999999996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0.48255809999999999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0.57476629999999995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0.51121070000000002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0.62195120000000004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0.17452690000000001</c:v>
                </c:pt>
                <c:pt idx="1">
                  <c:v>9.4059900000000002E-2</c:v>
                </c:pt>
                <c:pt idx="2">
                  <c:v>4.5458899999999997E-2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8.2985299999999998E-2</c:v>
                </c:pt>
                <c:pt idx="1">
                  <c:v>5.8440199999999998E-2</c:v>
                </c:pt>
                <c:pt idx="2">
                  <c:v>2.6142200000000001E-2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7.4605199999999997E-2</c:v>
                </c:pt>
                <c:pt idx="1">
                  <c:v>3.2360100000000003E-2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0.72644609999999998</c:v>
                </c:pt>
                <c:pt idx="1">
                  <c:v>0.93751450000000003</c:v>
                </c:pt>
                <c:pt idx="2">
                  <c:v>0.98187150000000001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0.5524194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0.53819439999999996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0.6107785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0.56976740000000003</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0.64367819999999998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0.87903229999999999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0.86977890000000002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0.83582089999999998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0.81874999999999998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0.85192299999999999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0.92655370000000004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0.88113699999999995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0.87139690000000003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0.88768899999999995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0.90080970000000005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0.64882949999999995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0.60634920000000003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0.63978489999999999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0.65721649999999998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0.66749999999999998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0.77987419999999996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0.74033150000000003</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0.74193549999999997</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0.75609760000000004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0.81683170000000005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0.26388889999999998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0.3333333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0.34951460000000001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0.34188039999999997</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0.36283189999999998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8.8664845999999997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8.8392859000000001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8.6091700000000007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8.7389469000000002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8.8627453000000003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0.40579710000000002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0.38039220000000001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0.35254239999999998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0.3157895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0.32679740000000002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3.4243700000000002E-2</c:v>
                </c:pt>
                <c:pt idx="1">
                  <c:v>4.0656400000000002E-2</c:v>
                </c:pt>
                <c:pt idx="2">
                  <c:v>5.0172500000000002E-2</c:v>
                </c:pt>
                <c:pt idx="3">
                  <c:v>0.1200307</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6.6765500000000005E-2</c:v>
                </c:pt>
                <c:pt idx="1">
                  <c:v>6.9096199999999997E-2</c:v>
                </c:pt>
                <c:pt idx="2">
                  <c:v>6.8240800000000004E-2</c:v>
                </c:pt>
                <c:pt idx="3">
                  <c:v>0.11979330000000001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7.9363799999999998E-2</c:v>
                </c:pt>
                <c:pt idx="1">
                  <c:v>0.13078709999999999</c:v>
                </c:pt>
                <c:pt idx="2">
                  <c:v>4.5926799999999997E-2</c:v>
                </c:pt>
                <c:pt idx="3">
                  <c:v>0.14755860000000001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0.83009670000000002</c:v>
                </c:pt>
                <c:pt idx="1">
                  <c:v>0.7919408</c:v>
                </c:pt>
                <c:pt idx="2">
                  <c:v>0.86465700000000001</c:v>
                </c:pt>
                <c:pt idx="3">
                  <c:v>0.57332760000000005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8.0034099999999997E-2</c:v>
                </c:pt>
                <c:pt idx="1">
                  <c:v>0.15048739999999999</c:v>
                </c:pt>
                <c:pt idx="2">
                  <c:v>0.13144749999999999</c:v>
                </c:pt>
                <c:pt idx="3">
                  <c:v>5.1807499999999999E-2</c:v>
                </c:pt>
                <c:pt idx="4">
                  <c:v>0.16291240000000001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7.6836600000000005E-2</c:v>
                </c:pt>
                <c:pt idx="1">
                  <c:v>0.1024211</c:v>
                </c:pt>
                <c:pt idx="2">
                  <c:v>6.9300200000000006E-2</c:v>
                </c:pt>
                <c:pt idx="3">
                  <c:v>9.2202099999999995E-2</c:v>
                </c:pt>
                <c:pt idx="4">
                  <c:v>0.1047665</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4.7100200000000002E-2</c:v>
                </c:pt>
                <c:pt idx="1">
                  <c:v>8.38309E-2</c:v>
                </c:pt>
                <c:pt idx="2">
                  <c:v>5.1867200000000002E-2</c:v>
                </c:pt>
                <c:pt idx="3">
                  <c:v>0.22028780000000001</c:v>
                </c:pt>
                <c:pt idx="4">
                  <c:v>7.7918600000000005E-2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0.73436389999999996</c:v>
                </c:pt>
                <c:pt idx="1">
                  <c:v>0.69972820000000002</c:v>
                </c:pt>
                <c:pt idx="2">
                  <c:v>0.88917069999999998</c:v>
                </c:pt>
                <c:pt idx="3">
                  <c:v>0.61264459999999998</c:v>
                </c:pt>
                <c:pt idx="4">
                  <c:v>0.58091369999999998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Great Western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531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1,024</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7306729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63539139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99601425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66235933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450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362784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490212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295396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881660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929687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75755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802053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055851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785471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998404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666941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140262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900752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245824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587757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947850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08647974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821537210"/>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97565465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75587904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47577263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63014338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25696196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21891611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24350773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51340436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88740731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05489452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1283065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48788277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04747929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40315129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91724762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61286233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49290073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79073731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4470851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01124846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96620026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15569394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70933732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641958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4274843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83333318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58328898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86845579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73775386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05906145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39569068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55093475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81764519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56139115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43539129"/>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05581055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81904129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75539113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27387111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64984956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626219802"/>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91086019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60203443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72550692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28123621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628264" y="622300"/>
            <a:ext cx="365035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Great Western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34238418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11152566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20056076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52467314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22173914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30624899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52739445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19164212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3769683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95497914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78058668"/>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53082127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77077656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6268047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85997892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66183491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58694729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61480613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80987709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51858724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76628202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85054777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57407571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57007668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05998547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43502727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12965417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64541294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35018190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18710817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39475414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75873123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19469259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11059626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9360659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84177438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32207157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80961801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25286567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41700608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4420047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76548827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24373093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83221238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68745979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9796420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140949948"/>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63177872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53842361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25336127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95941586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1973082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95224988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94321834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05860094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82514384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9040459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82812017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90199245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60991330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69722678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47669157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51658236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80532702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94028169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0047637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00275878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617576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549961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12391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958358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638915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44853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13033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115197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484951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82996916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6268672"/>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325353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740296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920086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481336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518779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003459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07126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494603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622242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299800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95601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781754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719449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115510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306962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587052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789781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065736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416497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218844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707517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0430791"/>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716784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356533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855485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531662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786074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902777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738359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748979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256783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400183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522224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252036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768144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897596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610811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63580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543144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453211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911302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923121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0739894"/>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040946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81888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722357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260711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486610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9351504"/>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1750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57242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178830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989520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279725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137267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476349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04457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762843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975321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708598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087522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523922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886601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82583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465812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822804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652237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302318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955255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375044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0270552"/>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645805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66340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701451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3927831"/>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1666812"/>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435533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0025938"/>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145193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146065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417036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290403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540729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773306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11618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999740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419485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515007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205226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711602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886833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688193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475243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4613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306605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484880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660318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173110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885912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126858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794967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274795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644884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1926557"/>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995047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565655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323989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489361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212247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534814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186327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Great Western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25704</Words>
  <Application>Microsoft Office PowerPoint</Application>
  <PresentationFormat>Custom</PresentationFormat>
  <Paragraphs>6497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