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6.1087299999999997E-2</c:v>
                </c:pt>
                <c:pt idx="1">
                  <c:v>6.6035800000000006E-2</c:v>
                </c:pt>
                <c:pt idx="2">
                  <c:v>5.8767399999999997E-2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4.9996800000000001E-2</c:v>
                </c:pt>
                <c:pt idx="1">
                  <c:v>7.6753199999999994E-2</c:v>
                </c:pt>
                <c:pt idx="2">
                  <c:v>2.70303E-2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6.1239000000000002E-2</c:v>
                </c:pt>
                <c:pt idx="1">
                  <c:v>7.0993399999999998E-2</c:v>
                </c:pt>
                <c:pt idx="2">
                  <c:v>3.0137500000000001E-2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0.88454630000000001</c:v>
                </c:pt>
                <c:pt idx="1">
                  <c:v>0.84553730000000005</c:v>
                </c:pt>
                <c:pt idx="2">
                  <c:v>0.97082069999999998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3.7973300000000001E-2</c:v>
                </c:pt>
                <c:pt idx="1">
                  <c:v>0.1224568</c:v>
                </c:pt>
                <c:pt idx="2">
                  <c:v>0.33241179999999998</c:v>
                </c:pt>
                <c:pt idx="3">
                  <c:v>6.2704899999999994E-2</c:v>
                </c:pt>
                <c:pt idx="4">
                  <c:v>0.13797870000000001</c:v>
                </c:pt>
                <c:pt idx="5">
                  <c:v>8.8607099999999994E-2</c:v>
                </c:pt>
                <c:pt idx="6">
                  <c:v>5.9521299999999999E-2</c:v>
                </c:pt>
                <c:pt idx="7">
                  <c:v>0.2161817</c:v>
                </c:pt>
                <c:pt idx="8">
                  <c:v>0.1194243</c:v>
                </c:pt>
                <c:pt idx="9">
                  <c:v>0.1608936</c:v>
                </c:pt>
                <c:pt idx="10">
                  <c:v>0.1119541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4.9875200000000001E-2</c:v>
                </c:pt>
                <c:pt idx="1">
                  <c:v>6.4701999999999996E-2</c:v>
                </c:pt>
                <c:pt idx="2">
                  <c:v>7.5489500000000001E-2</c:v>
                </c:pt>
                <c:pt idx="3">
                  <c:v>0.1047375</c:v>
                </c:pt>
                <c:pt idx="4">
                  <c:v>0.112758</c:v>
                </c:pt>
                <c:pt idx="5">
                  <c:v>5.65523E-2</c:v>
                </c:pt>
                <c:pt idx="6">
                  <c:v>7.0447999999999997E-2</c:v>
                </c:pt>
                <c:pt idx="7">
                  <c:v>8.54824E-2</c:v>
                </c:pt>
                <c:pt idx="8">
                  <c:v>0.1106244</c:v>
                </c:pt>
                <c:pt idx="9">
                  <c:v>0.1192662</c:v>
                </c:pt>
                <c:pt idx="10">
                  <c:v>0.1719928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7.3054999999999995E-2</c:v>
                </c:pt>
                <c:pt idx="1">
                  <c:v>5.9987800000000001E-2</c:v>
                </c:pt>
                <c:pt idx="2">
                  <c:v>4.8389300000000003E-2</c:v>
                </c:pt>
                <c:pt idx="3">
                  <c:v>0.16330439999999999</c:v>
                </c:pt>
                <c:pt idx="4">
                  <c:v>0.10909339999999999</c:v>
                </c:pt>
                <c:pt idx="5">
                  <c:v>6.3630400000000004E-2</c:v>
                </c:pt>
                <c:pt idx="6">
                  <c:v>8.2614199999999999E-2</c:v>
                </c:pt>
                <c:pt idx="7">
                  <c:v>4.5379700000000002E-2</c:v>
                </c:pt>
                <c:pt idx="8">
                  <c:v>0.1384724</c:v>
                </c:pt>
                <c:pt idx="9">
                  <c:v>0.1314265</c:v>
                </c:pt>
                <c:pt idx="10">
                  <c:v>6.7503499999999994E-2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0.90412720000000002</c:v>
                </c:pt>
                <c:pt idx="1">
                  <c:v>0.8496688</c:v>
                </c:pt>
                <c:pt idx="2">
                  <c:v>0.87164629999999998</c:v>
                </c:pt>
                <c:pt idx="3">
                  <c:v>0.82716489999999998</c:v>
                </c:pt>
                <c:pt idx="4">
                  <c:v>0.82185430000000004</c:v>
                </c:pt>
                <c:pt idx="5">
                  <c:v>0.8633419</c:v>
                </c:pt>
                <c:pt idx="6">
                  <c:v>0.82330550000000002</c:v>
                </c:pt>
                <c:pt idx="7">
                  <c:v>0.84926460000000004</c:v>
                </c:pt>
                <c:pt idx="8">
                  <c:v>0.79343390000000003</c:v>
                </c:pt>
                <c:pt idx="9">
                  <c:v>0.77782629999999997</c:v>
                </c:pt>
                <c:pt idx="10">
                  <c:v>0.85915940000000002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0.1516615</c:v>
                </c:pt>
                <c:pt idx="1">
                  <c:v>0.1012936</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6.6800399999999996E-2</c:v>
                </c:pt>
                <c:pt idx="1">
                  <c:v>6.6164299999999995E-2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8.2180400000000001E-2</c:v>
                </c:pt>
                <c:pt idx="1">
                  <c:v>0.1197199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0.86648860000000005</c:v>
                </c:pt>
                <c:pt idx="1">
                  <c:v>0.80427110000000002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0.23861270000000001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0.33606279999999999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0.20533560000000001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8.9814374000000008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5.0661900000000003E-2</c:v>
                </c:pt>
                <c:pt idx="1">
                  <c:v>7.3583700000000002E-2</c:v>
                </c:pt>
                <c:pt idx="2">
                  <c:v>0.1429165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3.7284600000000001E-2</c:v>
                </c:pt>
                <c:pt idx="1">
                  <c:v>5.3683000000000002E-2</c:v>
                </c:pt>
                <c:pt idx="2">
                  <c:v>0.18485170000000001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4.6793000000000001E-2</c:v>
                </c:pt>
                <c:pt idx="1">
                  <c:v>4.4453100000000002E-2</c:v>
                </c:pt>
                <c:pt idx="2">
                  <c:v>0.17960719999999999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0.9209368</c:v>
                </c:pt>
                <c:pt idx="1">
                  <c:v>0.88632619999999995</c:v>
                </c:pt>
                <c:pt idx="2">
                  <c:v>0.35655619999999999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0.1138839</c:v>
                </c:pt>
                <c:pt idx="1">
                  <c:v>0.17238290000000001</c:v>
                </c:pt>
                <c:pt idx="2">
                  <c:v>0.1215334</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0.1171942</c:v>
                </c:pt>
                <c:pt idx="1">
                  <c:v>7.0690000000000003E-2</c:v>
                </c:pt>
                <c:pt idx="2">
                  <c:v>6.8753800000000004E-2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0.17587820000000001</c:v>
                </c:pt>
                <c:pt idx="1">
                  <c:v>7.0982100000000006E-2</c:v>
                </c:pt>
                <c:pt idx="2">
                  <c:v>0.1045712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0.36682809999999999</c:v>
                </c:pt>
                <c:pt idx="1">
                  <c:v>0.81933429999999996</c:v>
                </c:pt>
                <c:pt idx="2">
                  <c:v>0.63105020000000001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0.17080049999999999</c:v>
                </c:pt>
                <c:pt idx="1">
                  <c:v>0.1111014</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8.3132800000000007E-2</c:v>
                </c:pt>
                <c:pt idx="1">
                  <c:v>0.21561379999999999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0.13017000000000001</c:v>
                </c:pt>
                <c:pt idx="1">
                  <c:v>0.37275710000000001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0.46483279999999999</c:v>
                </c:pt>
                <c:pt idx="1">
                  <c:v>0.38372060000000002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6.8484000000000003E-2</c:v>
                </c:pt>
                <c:pt idx="1">
                  <c:v>0.17423259999999999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9.2813499999999993E-2</c:v>
                </c:pt>
                <c:pt idx="1">
                  <c:v>0.1000804</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0.13780809999999999</c:v>
                </c:pt>
                <c:pt idx="1">
                  <c:v>0.1181266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0.64577039999999997</c:v>
                </c:pt>
                <c:pt idx="1">
                  <c:v>0.63581869999999996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0.78265890000000005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0.85962879999999997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0.92355109999999996</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0.15182300000000001</c:v>
                </c:pt>
                <c:pt idx="1">
                  <c:v>0.27370610000000001</c:v>
                </c:pt>
                <c:pt idx="2">
                  <c:v>0.1414783</c:v>
                </c:pt>
                <c:pt idx="3">
                  <c:v>0.14801980000000001</c:v>
                </c:pt>
                <c:pt idx="4">
                  <c:v>7.4991299999999997E-2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5.8545199999999999E-2</c:v>
                </c:pt>
                <c:pt idx="1">
                  <c:v>5.6330400000000003E-2</c:v>
                </c:pt>
                <c:pt idx="2">
                  <c:v>4.93018E-2</c:v>
                </c:pt>
                <c:pt idx="3">
                  <c:v>4.0997699999999998E-2</c:v>
                </c:pt>
                <c:pt idx="4">
                  <c:v>6.0041299999999999E-2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7.6941499999999996E-2</c:v>
                </c:pt>
                <c:pt idx="1">
                  <c:v>8.3503599999999997E-2</c:v>
                </c:pt>
                <c:pt idx="2">
                  <c:v>0.1064845</c:v>
                </c:pt>
                <c:pt idx="3">
                  <c:v>7.1921700000000005E-2</c:v>
                </c:pt>
                <c:pt idx="4">
                  <c:v>7.3948399999999997E-2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0.82060379999999999</c:v>
                </c:pt>
                <c:pt idx="1">
                  <c:v>0.7636927</c:v>
                </c:pt>
                <c:pt idx="2">
                  <c:v>0.79808259999999998</c:v>
                </c:pt>
                <c:pt idx="3">
                  <c:v>0.8587053</c:v>
                </c:pt>
                <c:pt idx="4">
                  <c:v>0.84154779999999996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0.80035020000000001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0.68783070000000002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0.79744519999999997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0.76076999999999995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0.81658540000000002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0.94839450000000003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0.78843929999999995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0.97038720000000001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0.84223300000000001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4.01737E-2</c:v>
                </c:pt>
                <c:pt idx="1">
                  <c:v>5.4815700000000002E-2</c:v>
                </c:pt>
                <c:pt idx="2">
                  <c:v>7.5415300000000005E-2</c:v>
                </c:pt>
                <c:pt idx="3">
                  <c:v>9.8294999999999993E-2</c:v>
                </c:pt>
                <c:pt idx="4">
                  <c:v>3.7360699999999997E-2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3.5260300000000001E-2</c:v>
                </c:pt>
                <c:pt idx="1">
                  <c:v>4.8781100000000001E-2</c:v>
                </c:pt>
                <c:pt idx="2">
                  <c:v>9.5466400000000007E-2</c:v>
                </c:pt>
                <c:pt idx="3">
                  <c:v>5.8748000000000002E-2</c:v>
                </c:pt>
                <c:pt idx="4">
                  <c:v>2.9934100000000002E-2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3.0871099999999999E-2</c:v>
                </c:pt>
                <c:pt idx="1">
                  <c:v>9.5860699999999993E-2</c:v>
                </c:pt>
                <c:pt idx="2">
                  <c:v>0.1168254</c:v>
                </c:pt>
                <c:pt idx="3">
                  <c:v>8.1041100000000005E-2</c:v>
                </c:pt>
                <c:pt idx="4">
                  <c:v>3.8770699999999998E-2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0.92336169999999995</c:v>
                </c:pt>
                <c:pt idx="1">
                  <c:v>0.85878080000000001</c:v>
                </c:pt>
                <c:pt idx="2">
                  <c:v>0.7843019</c:v>
                </c:pt>
                <c:pt idx="3">
                  <c:v>0.78783219999999998</c:v>
                </c:pt>
                <c:pt idx="4">
                  <c:v>0.94933400000000001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0.83769629999999995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0.85662099999999997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0.73930750000000001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0.55855860000000002</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0.86680539999999995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0.79870730000000001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0.84411760000000002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0.72254339999999995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0.78116350000000001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0.94181040000000005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0.17846960000000001</c:v>
                </c:pt>
                <c:pt idx="1">
                  <c:v>0.1185375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6.7839800000000006E-2</c:v>
                </c:pt>
                <c:pt idx="1">
                  <c:v>6.6421499999999994E-2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0.12529509999999999</c:v>
                </c:pt>
                <c:pt idx="1">
                  <c:v>0.17771770000000001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0.79646799999999995</c:v>
                </c:pt>
                <c:pt idx="1">
                  <c:v>0.68697339999999996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0.99092970000000002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0.94918329999999995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0.65994240000000004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0.80341879999999999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0.72549019999999997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0.69047619999999998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0.79063360000000005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0.89926740000000005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0.80331260000000004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0.86647730000000001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0.14049639999999999</c:v>
                </c:pt>
                <c:pt idx="1">
                  <c:v>0.1536457</c:v>
                </c:pt>
                <c:pt idx="2">
                  <c:v>0.11377520000000001</c:v>
                </c:pt>
                <c:pt idx="3">
                  <c:v>7.3040999999999995E-2</c:v>
                </c:pt>
                <c:pt idx="4">
                  <c:v>9.3992500000000007E-2</c:v>
                </c:pt>
                <c:pt idx="5">
                  <c:v>0.14953549999999999</c:v>
                </c:pt>
                <c:pt idx="6">
                  <c:v>0.10915850000000001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8.5373000000000004E-2</c:v>
                </c:pt>
                <c:pt idx="1">
                  <c:v>0.10252890000000001</c:v>
                </c:pt>
                <c:pt idx="2">
                  <c:v>9.3308299999999997E-2</c:v>
                </c:pt>
                <c:pt idx="3">
                  <c:v>9.5916899999999999E-2</c:v>
                </c:pt>
                <c:pt idx="4">
                  <c:v>9.9723800000000001E-2</c:v>
                </c:pt>
                <c:pt idx="5">
                  <c:v>7.95154E-2</c:v>
                </c:pt>
                <c:pt idx="6">
                  <c:v>6.8207100000000007E-2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0.1783534</c:v>
                </c:pt>
                <c:pt idx="1">
                  <c:v>0.13122980000000001</c:v>
                </c:pt>
                <c:pt idx="2">
                  <c:v>0.13319020000000001</c:v>
                </c:pt>
                <c:pt idx="3">
                  <c:v>0.1189349</c:v>
                </c:pt>
                <c:pt idx="4">
                  <c:v>0.23632239999999999</c:v>
                </c:pt>
                <c:pt idx="5">
                  <c:v>0.1156571</c:v>
                </c:pt>
                <c:pt idx="6">
                  <c:v>9.0388300000000005E-2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0.79304750000000002</c:v>
                </c:pt>
                <c:pt idx="1">
                  <c:v>0.70150939999999995</c:v>
                </c:pt>
                <c:pt idx="2">
                  <c:v>0.72674360000000005</c:v>
                </c:pt>
                <c:pt idx="3">
                  <c:v>0.80886210000000003</c:v>
                </c:pt>
                <c:pt idx="4">
                  <c:v>0.6630336</c:v>
                </c:pt>
                <c:pt idx="5">
                  <c:v>0.8881732</c:v>
                </c:pt>
                <c:pt idx="6">
                  <c:v>0.89074750000000003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0.88714729999999997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0.85608859999999998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0.82035930000000001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0.83122359999999995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0.86446889999999998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0.84848489999999999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0.85887849999999999</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0.77245509999999995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0.79574469999999997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6.6963099999999998E-2</c:v>
                </c:pt>
                <c:pt idx="1">
                  <c:v>7.2525800000000001E-2</c:v>
                </c:pt>
                <c:pt idx="2">
                  <c:v>0.28053410000000001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3.4131500000000002E-2</c:v>
                </c:pt>
                <c:pt idx="1">
                  <c:v>7.3594400000000004E-2</c:v>
                </c:pt>
                <c:pt idx="2">
                  <c:v>0.12865499999999999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5.9089000000000003E-2</c:v>
                </c:pt>
                <c:pt idx="1">
                  <c:v>8.9513700000000002E-2</c:v>
                </c:pt>
                <c:pt idx="2">
                  <c:v>0.12730759999999999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0.94421060000000001</c:v>
                </c:pt>
                <c:pt idx="1">
                  <c:v>0.78610550000000001</c:v>
                </c:pt>
                <c:pt idx="2">
                  <c:v>0.73090670000000002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0.84363630000000001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0.81956519999999999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0.55822329999999998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0.57171919999999998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0.88971500000000003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0.70964470000000002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0.74806950000000005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0.37067539999999999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0.46514939999999999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0.6350365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0.1867201</c:v>
                </c:pt>
                <c:pt idx="1">
                  <c:v>0.10320790000000001</c:v>
                </c:pt>
                <c:pt idx="2">
                  <c:v>5.0140200000000003E-2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5.8598900000000002E-2</c:v>
                </c:pt>
                <c:pt idx="1">
                  <c:v>4.0144199999999998E-2</c:v>
                </c:pt>
                <c:pt idx="2">
                  <c:v>1.9907899999999999E-2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8.6798399999999998E-2</c:v>
                </c:pt>
                <c:pt idx="1">
                  <c:v>4.1508099999999999E-2</c:v>
                </c:pt>
                <c:pt idx="2">
                  <c:v>1.5529999999999999E-3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0.7454115</c:v>
                </c:pt>
                <c:pt idx="1">
                  <c:v>0.95032289999999997</c:v>
                </c:pt>
                <c:pt idx="2">
                  <c:v>0.99126700000000001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0.63989289999999999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0.88294930000000005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0.91930840000000003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0.62745099999999998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0.81930179999999997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0.36437249999999999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8.9745282999999993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0.3429487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4.4488800000000002E-2</c:v>
                </c:pt>
                <c:pt idx="1">
                  <c:v>5.1030300000000001E-2</c:v>
                </c:pt>
                <c:pt idx="2">
                  <c:v>5.9388499999999997E-2</c:v>
                </c:pt>
                <c:pt idx="3">
                  <c:v>0.13885239999999999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4.6275400000000001E-2</c:v>
                </c:pt>
                <c:pt idx="1">
                  <c:v>4.8348500000000003E-2</c:v>
                </c:pt>
                <c:pt idx="2">
                  <c:v>4.98088E-2</c:v>
                </c:pt>
                <c:pt idx="3">
                  <c:v>8.2149700000000006E-2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8.9608900000000005E-2</c:v>
                </c:pt>
                <c:pt idx="1">
                  <c:v>0.14116090000000001</c:v>
                </c:pt>
                <c:pt idx="2">
                  <c:v>5.5142799999999999E-2</c:v>
                </c:pt>
                <c:pt idx="3">
                  <c:v>0.16638030000000001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0.84635419999999995</c:v>
                </c:pt>
                <c:pt idx="1">
                  <c:v>0.79947440000000003</c:v>
                </c:pt>
                <c:pt idx="2">
                  <c:v>0.86615900000000001</c:v>
                </c:pt>
                <c:pt idx="3">
                  <c:v>0.57024129999999995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9.1762700000000003E-2</c:v>
                </c:pt>
                <c:pt idx="1">
                  <c:v>0.15933929999999999</c:v>
                </c:pt>
                <c:pt idx="2">
                  <c:v>0.13991010000000001</c:v>
                </c:pt>
                <c:pt idx="3">
                  <c:v>6.4775600000000003E-2</c:v>
                </c:pt>
                <c:pt idx="4">
                  <c:v>0.1763439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5.3379299999999998E-2</c:v>
                </c:pt>
                <c:pt idx="1">
                  <c:v>8.4717399999999998E-2</c:v>
                </c:pt>
                <c:pt idx="2">
                  <c:v>5.2374999999999998E-2</c:v>
                </c:pt>
                <c:pt idx="3">
                  <c:v>6.6266099999999994E-2</c:v>
                </c:pt>
                <c:pt idx="4">
                  <c:v>7.7903399999999998E-2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5.8828800000000001E-2</c:v>
                </c:pt>
                <c:pt idx="1">
                  <c:v>9.2682700000000007E-2</c:v>
                </c:pt>
                <c:pt idx="2">
                  <c:v>6.0329800000000003E-2</c:v>
                </c:pt>
                <c:pt idx="3">
                  <c:v>0.23325589999999999</c:v>
                </c:pt>
                <c:pt idx="4">
                  <c:v>9.1350100000000004E-2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0.75275510000000001</c:v>
                </c:pt>
                <c:pt idx="1">
                  <c:v>0.71723219999999999</c:v>
                </c:pt>
                <c:pt idx="2">
                  <c:v>0.89079090000000005</c:v>
                </c:pt>
                <c:pt idx="3">
                  <c:v>0.57967469999999999</c:v>
                </c:pt>
                <c:pt idx="4">
                  <c:v>0.565438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Gloucestershire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1,122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1,995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58670824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1,995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013508015"/>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34687865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325512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1,007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1,122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992337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721612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064133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859415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749261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8913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458743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730884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569039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772518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828614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700541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496929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727520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606940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830118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22770410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940700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6056574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3947045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457272848"/>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063333011"/>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84950947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7100879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97753989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0003169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83395139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4408594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13816099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56918700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81399001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80661225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95453550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35282010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2011114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85792760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1177978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83810562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53957950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54735223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78758483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81119583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40681095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64265314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95300878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30840520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24892545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67913504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61220733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0576710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6672815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10243289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95064635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98386952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67688503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014965690"/>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63355151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95773445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71098354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27167909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21786991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3960232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24320127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508039" y="622300"/>
            <a:ext cx="377058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Gloucestershire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17054389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82152339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77700441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2202252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55647267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3595242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81227586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6770761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00790712"/>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90939563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15574126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56152531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57637361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96359128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282551689"/>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82409903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69176399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05226096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604090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13622859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38577287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22267702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4421064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81661215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56371478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258411839"/>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08065178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40032958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99316414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12306216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48303550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01342588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31194949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87709300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71854408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6884273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7904703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76016240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78757933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08127109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54384617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38171288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05582794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47827945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214254931"/>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90980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5134916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801751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1060467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4747873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13283535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8612663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06007854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4818090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57068745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64737733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91363671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70197884"/>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0738391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79721993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37740959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48316750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4769780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12552496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0700371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945306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8157192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7483444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6969513"/>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34890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362588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688354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156292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938977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399335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448232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98759228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4019393"/>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3625815"/>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599919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539973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07027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137844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056697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288829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230213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708562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984624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194414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365444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640381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45466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86927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055100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66540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715351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85721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468728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799748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80048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211445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23069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658048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26351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614143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532361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32703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266870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1711143"/>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337392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202354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257865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477213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934885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25930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173451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898101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582428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301636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386372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472722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637462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16707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001843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2834556"/>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36134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658257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227852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26061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699708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141608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429452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45342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746806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377494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560201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3768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222757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205454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643546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988203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07245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22516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086598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01439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871347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124367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440352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876418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957668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047780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134958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137125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010392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67830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843515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05650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2021 to 2024 data for Gloucestershire Hospitals NHS Foundation Trust is not comparable due to a sampling error. Only 2025 data is shown as a result.</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55673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27295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110371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904424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825029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561860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354252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19626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951572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586700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559940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964038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535907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040794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35934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63578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509264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70493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514954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8053415"/>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368172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82176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011371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865860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152838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54569"/>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37383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170059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508767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850921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519882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910031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508039" y="622300"/>
            <a:ext cx="3770584" cy="276999"/>
          </a:xfrm>
          <a:prstGeom prst="rect">
            <a:avLst/>
          </a:prstGeom>
          <a:noFill/>
        </p:spPr>
        <p:txBody>
          <a:bodyPr wrap="none" rtlCol="0">
            <a:spAutoFit/>
          </a:bodyPr>
          <a:lstStyle/>
          <a:p>
            <a:pPr algn="r"/>
            <a:r>
              <a:rPr lang="en-GB" sz="1200" b="1" noProof="0">
                <a:solidFill>
                  <a:srgbClr val="336E9F"/>
                </a:solidFill>
                <a:latin typeface="Arial"/>
                <a:cs typeface="Arial"/>
              </a:rPr>
              <a:t>Gloucestershire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26219</Words>
  <Application>Microsoft Office PowerPoint</Application>
  <PresentationFormat>Custom</PresentationFormat>
  <Paragraphs>6505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