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1.5419499999999999E-2</c:v>
                </c:pt>
                <c:pt idx="1">
                  <c:v>3.9166000000000001E-3</c:v>
                </c:pt>
                <c:pt idx="2">
                  <c:v>2.10078E-2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0.1413324</c:v>
                </c:pt>
                <c:pt idx="1">
                  <c:v>0.20099149999999999</c:v>
                </c:pt>
                <c:pt idx="2">
                  <c:v>9.4928899999999997E-2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1.55712E-2</c:v>
                </c:pt>
                <c:pt idx="1">
                  <c:v>8.8742000000000005E-3</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0.98464119999999999</c:v>
                </c:pt>
                <c:pt idx="1">
                  <c:v>0.89528969999999997</c:v>
                </c:pt>
                <c:pt idx="2">
                  <c:v>0.96729010000000004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0.81959950000000004</c:v>
                </c:pt>
                <c:pt idx="1">
                  <c:v>0.69751359999999996</c:v>
                </c:pt>
                <c:pt idx="2">
                  <c:v>0.51552920000000002</c:v>
                </c:pt>
                <c:pt idx="3">
                  <c:v>0.54117519999999997</c:v>
                </c:pt>
                <c:pt idx="4">
                  <c:v>0.6400325</c:v>
                </c:pt>
                <c:pt idx="5">
                  <c:v>0.75351000000000001</c:v>
                </c:pt>
                <c:pt idx="6">
                  <c:v>0.67308570000000001</c:v>
                </c:pt>
                <c:pt idx="7">
                  <c:v>0.58636469999999996</c:v>
                </c:pt>
                <c:pt idx="8">
                  <c:v>0.49502089999999999</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2.0986000000000001E-2</c:v>
                </c:pt>
                <c:pt idx="2">
                  <c:v>0.22708239999999999</c:v>
                </c:pt>
                <c:pt idx="3">
                  <c:v>0</c:v>
                </c:pt>
                <c:pt idx="5">
                  <c:v>2.1866699999999999E-2</c:v>
                </c:pt>
                <c:pt idx="6">
                  <c:v>0</c:v>
                </c:pt>
                <c:pt idx="7">
                  <c:v>9.1861300000000007E-2</c:v>
                </c:pt>
                <c:pt idx="8">
                  <c:v>0</c:v>
                </c:pt>
                <c:pt idx="10">
                  <c:v>7.0375800000000002E-2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0.16481470000000001</c:v>
                </c:pt>
                <c:pt idx="1">
                  <c:v>0.26764349999999998</c:v>
                </c:pt>
                <c:pt idx="2">
                  <c:v>0.25738830000000001</c:v>
                </c:pt>
                <c:pt idx="3">
                  <c:v>0.45882479999999998</c:v>
                </c:pt>
                <c:pt idx="5">
                  <c:v>0.19003300000000001</c:v>
                </c:pt>
                <c:pt idx="6">
                  <c:v>0.29078100000000001</c:v>
                </c:pt>
                <c:pt idx="7">
                  <c:v>0.321774</c:v>
                </c:pt>
                <c:pt idx="8">
                  <c:v>0.50497910000000001</c:v>
                </c:pt>
                <c:pt idx="10">
                  <c:v>0.25514949999999997</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1.55853E-2</c:v>
                </c:pt>
                <c:pt idx="1">
                  <c:v>0</c:v>
                </c:pt>
                <c:pt idx="2">
                  <c:v>0</c:v>
                </c:pt>
                <c:pt idx="3">
                  <c:v>0</c:v>
                </c:pt>
                <c:pt idx="5">
                  <c:v>0</c:v>
                </c:pt>
                <c:pt idx="6">
                  <c:v>0</c:v>
                </c:pt>
                <c:pt idx="7">
                  <c:v>0</c:v>
                </c:pt>
                <c:pt idx="8">
                  <c:v>0</c:v>
                </c:pt>
                <c:pt idx="10">
                  <c:v>2.5925199999999999E-2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1.38569E-2</c:v>
                </c:pt>
                <c:pt idx="2">
                  <c:v>0</c:v>
                </c:pt>
                <c:pt idx="3">
                  <c:v>0</c:v>
                </c:pt>
                <c:pt idx="5">
                  <c:v>3.4590299999999997E-2</c:v>
                </c:pt>
                <c:pt idx="6">
                  <c:v>3.61333E-2</c:v>
                </c:pt>
                <c:pt idx="7">
                  <c:v>0</c:v>
                </c:pt>
                <c:pt idx="8">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0.91601690000000002</c:v>
                </c:pt>
                <c:pt idx="1">
                  <c:v>0.9256586</c:v>
                </c:pt>
                <c:pt idx="2">
                  <c:v>0.81929459999999998</c:v>
                </c:pt>
                <c:pt idx="3">
                  <c:v>0.9048081</c:v>
                </c:pt>
                <c:pt idx="5">
                  <c:v>0.91348439999999997</c:v>
                </c:pt>
                <c:pt idx="6">
                  <c:v>0.88729369999999996</c:v>
                </c:pt>
                <c:pt idx="7">
                  <c:v>0.75622719999999999</c:v>
                </c:pt>
                <c:pt idx="8">
                  <c:v>0.90492570000000006</c:v>
                </c:pt>
                <c:pt idx="10">
                  <c:v>0.80602580000000001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7.4285799999999999E-2</c:v>
                </c:pt>
                <c:pt idx="1">
                  <c:v>2.5943399999999998E-2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0.2215519</c:v>
                </c:pt>
                <c:pt idx="1">
                  <c:v>0.2168648</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4.8046E-3</c:v>
                </c:pt>
                <c:pt idx="1">
                  <c:v>4.4369600000000002E-2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0.99999950000000004</c:v>
                </c:pt>
                <c:pt idx="1">
                  <c:v>0.81389639999999996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3.6337300000000003E-2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0.74061370000000004</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3.0601000000000001E-3</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9.1841763000000007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0.82070449999999995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1.6638799999999999E-2</c:v>
                </c:pt>
                <c:pt idx="2">
                  <c:v>4.5924899999999998E-2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0.14807519999999999</c:v>
                </c:pt>
                <c:pt idx="1">
                  <c:v>0.1675729</c:v>
                </c:pt>
                <c:pt idx="2">
                  <c:v>0.37883489999999997</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8.2615599999999997E-2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3.1220299999999999E-2</c:v>
                </c:pt>
                <c:pt idx="1">
                  <c:v>4.9124099999999997E-2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0.93848960000000003</c:v>
                </c:pt>
                <c:pt idx="1">
                  <c:v>0.938384</c:v>
                </c:pt>
                <c:pt idx="2">
                  <c:v>0.47078160000000002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1">
                  <c:v>6.7636500000000002E-2</c:v>
                </c:pt>
                <c:pt idx="2">
                  <c:v>2.5399399999999999E-2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1">
                  <c:v>0.28018280000000001</c:v>
                </c:pt>
                <c:pt idx="2">
                  <c:v>0.26102170000000002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1">
                  <c:v>0</c:v>
                </c:pt>
                <c:pt idx="2">
                  <c:v>8.4373E-3</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1">
                  <c:v>5.7213399999999998E-2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1">
                  <c:v>0.90300360000000002</c:v>
                </c:pt>
                <c:pt idx="2">
                  <c:v>0.70464070000000001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0.14524110000000001</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5.3047900000000002E-2</c:v>
                </c:pt>
                <c:pt idx="1">
                  <c:v>0</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0.31863799999999998</c:v>
                </c:pt>
                <c:pt idx="1">
                  <c:v>0.53746059999999996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1.24174E-2</c:v>
                </c:pt>
                <c:pt idx="1">
                  <c:v>0.21183370000000001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0.39340249999999999</c:v>
                </c:pt>
                <c:pt idx="1">
                  <c:v>0.84767870000000001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0.49434610000000001</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5.3008999999999999E-3</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0.29047279999999998</c:v>
                </c:pt>
                <c:pt idx="1">
                  <c:v>0.4379439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3.8978400000000003E-2</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0.24502180000000001</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0.81739600000000001</c:v>
                </c:pt>
                <c:pt idx="1">
                  <c:v>0.56580759999999997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0.84745760000000003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0.84782610000000003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0.8070176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0.84745760000000003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0.84782610000000003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0.82758620000000005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0.89795919999999996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0.93548390000000003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0.95454539999999999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0.9298246</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8.7568999999999994E-2</c:v>
                </c:pt>
                <c:pt idx="1">
                  <c:v>0.19688729999999999</c:v>
                </c:pt>
                <c:pt idx="2">
                  <c:v>6.6427899999999998E-2</c:v>
                </c:pt>
                <c:pt idx="3">
                  <c:v>8.5648199999999994E-2</c:v>
                </c:pt>
                <c:pt idx="4">
                  <c:v>1.50092E-2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0.1870532</c:v>
                </c:pt>
                <c:pt idx="1">
                  <c:v>0.20996799999999999</c:v>
                </c:pt>
                <c:pt idx="2">
                  <c:v>0.19940260000000001</c:v>
                </c:pt>
                <c:pt idx="3">
                  <c:v>0.1657409</c:v>
                </c:pt>
                <c:pt idx="4">
                  <c:v>0.18000550000000001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1.2687500000000001E-2</c:v>
                </c:pt>
                <c:pt idx="1">
                  <c:v>6.6848999999999997E-3</c:v>
                </c:pt>
                <c:pt idx="2">
                  <c:v>3.14341E-2</c:v>
                </c:pt>
                <c:pt idx="3">
                  <c:v>9.5502E-3</c:v>
                </c:pt>
                <c:pt idx="4">
                  <c:v>1.3966299999999999E-2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0.91347020000000001</c:v>
                </c:pt>
                <c:pt idx="1">
                  <c:v>0.82108840000000005</c:v>
                </c:pt>
                <c:pt idx="2">
                  <c:v>0.80320939999999996</c:v>
                </c:pt>
                <c:pt idx="3">
                  <c:v>0.91407609999999995</c:v>
                </c:pt>
                <c:pt idx="4">
                  <c:v>0.91061700000000001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0.73333329999999997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0.96551719999999996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0.81481479999999995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0.53333339999999996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0.63265309999999997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0.58333330000000005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0.57142859999999995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0.80392160000000001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0.76190480000000005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0.77083330000000005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0.8208955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0.76470590000000005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0.77777779999999996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0.65217389999999997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0.77551020000000004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0.83606559999999996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0.87692309999999996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0.921875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0.94915249999999995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0.90769230000000001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0.97826089999999999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0.96551719999999996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0.84745760000000003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0.81538460000000001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0.8913044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0.98245610000000005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0.94827589999999995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0.96721310000000005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0.95652170000000003</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0.92452829999999997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0.80952380000000002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0.89090910000000001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0.94117649999999997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0.96666660000000004</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0.91044780000000003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0.93877549999999998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0.98461540000000003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0.86289400000000005</c:v>
                </c:pt>
                <c:pt idx="1">
                  <c:v>0.74730430000000003</c:v>
                </c:pt>
                <c:pt idx="2">
                  <c:v>0.65769359999999999</c:v>
                </c:pt>
                <c:pt idx="3">
                  <c:v>0.66114479999999998</c:v>
                </c:pt>
                <c:pt idx="4">
                  <c:v>0.88822809999999996</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8.9054000000000008E-3</c:v>
                </c:pt>
                <c:pt idx="3">
                  <c:v>2.11328E-2</c:v>
                </c:pt>
                <c:pt idx="4">
                  <c:v>0</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0.13300210000000001</c:v>
                </c:pt>
                <c:pt idx="1">
                  <c:v>0.18805769999999999</c:v>
                </c:pt>
                <c:pt idx="2">
                  <c:v>0.22848599999999999</c:v>
                </c:pt>
                <c:pt idx="3">
                  <c:v>0.2130724</c:v>
                </c:pt>
                <c:pt idx="4">
                  <c:v>0.11177189999999999</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2.62223E-2</c:v>
                </c:pt>
                <c:pt idx="2">
                  <c:v>5.0315600000000002E-2</c:v>
                </c:pt>
                <c:pt idx="3">
                  <c:v>3.8788E-3</c:v>
                </c:pt>
                <c:pt idx="4">
                  <c:v>0</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4.1038999999999997E-3</c:v>
                </c:pt>
                <c:pt idx="1">
                  <c:v>3.8415699999999997E-2</c:v>
                </c:pt>
                <c:pt idx="2">
                  <c:v>5.4599399999999999E-2</c:v>
                </c:pt>
                <c:pt idx="3">
                  <c:v>0.10077120000000001</c:v>
                </c:pt>
                <c:pt idx="4">
                  <c:v>0</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0.92888519999999997</c:v>
                </c:pt>
                <c:pt idx="1">
                  <c:v>0.8112125</c:v>
                </c:pt>
                <c:pt idx="2">
                  <c:v>0.79003429999999997</c:v>
                </c:pt>
                <c:pt idx="3">
                  <c:v>0.77202300000000001</c:v>
                </c:pt>
                <c:pt idx="4">
                  <c:v>0.95980279999999996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0.87234040000000002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0.92307689999999998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0.87301589999999996</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0.91489359999999997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0.92063490000000003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0.88709680000000002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0.84285710000000003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0.9183673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0.92537309999999995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0.67857140000000005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0.79661020000000005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0.6216216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0.62068959999999995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0.81132079999999995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0.92682929999999997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0.93103449999999999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0.77049179999999995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0.82857139999999996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0.85416669999999995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0.86206899999999997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0.93478260000000002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0.88709680000000002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0.76666670000000003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0.76666670000000003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0.5789474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0.75862070000000004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0.80392160000000001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0.79032259999999999</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0.83673470000000005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0.89393940000000005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0.95744680000000004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0.96153840000000002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0.98214290000000004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0.94827589999999995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5.64015E-2</c:v>
                </c:pt>
                <c:pt idx="1">
                  <c:v>1.08471E-2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0.31197589999999997</c:v>
                </c:pt>
                <c:pt idx="1">
                  <c:v>0.28180240000000001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3.2271000000000001E-3</c:v>
                </c:pt>
                <c:pt idx="1">
                  <c:v>7.0027199999999998E-2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0.7848714</c:v>
                </c:pt>
                <c:pt idx="1">
                  <c:v>0.52974189999999999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0.91304350000000001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0.90322579999999997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0.92682929999999997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0.58823530000000002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0.85294119999999995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0.73529409999999995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0.84375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0.67647060000000003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0.55555560000000004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0.64705880000000005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0.86111110000000002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0.79411759999999998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0.90625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0.91304350000000001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0.90625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0.82222220000000001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0.75438590000000005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0.86363639999999997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0.97142859999999998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0.84848489999999999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0.58462340000000002</c:v>
                </c:pt>
                <c:pt idx="4">
                  <c:v>0.49524200000000002</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3.9412700000000002E-2</c:v>
                </c:pt>
                <c:pt idx="1">
                  <c:v>3.5746199999999999E-2</c:v>
                </c:pt>
                <c:pt idx="2">
                  <c:v>4.5998999999999996E-3</c:v>
                </c:pt>
                <c:pt idx="3">
                  <c:v>0</c:v>
                </c:pt>
                <c:pt idx="4">
                  <c:v>0</c:v>
                </c:pt>
                <c:pt idx="5">
                  <c:v>5.5097800000000002E-2</c:v>
                </c:pt>
                <c:pt idx="6">
                  <c:v>2.70449E-2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0.28754049999999998</c:v>
                </c:pt>
                <c:pt idx="1">
                  <c:v>0.33832800000000002</c:v>
                </c:pt>
                <c:pt idx="2">
                  <c:v>0.31165890000000002</c:v>
                </c:pt>
                <c:pt idx="3">
                  <c:v>0.30603320000000001</c:v>
                </c:pt>
                <c:pt idx="4">
                  <c:v>0.32838899999999999</c:v>
                </c:pt>
                <c:pt idx="5">
                  <c:v>0.26839079999999998</c:v>
                </c:pt>
                <c:pt idx="6">
                  <c:v>0.23243420000000001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7.7269699999999997E-2</c:v>
                </c:pt>
                <c:pt idx="1">
                  <c:v>1.33303E-2</c:v>
                </c:pt>
                <c:pt idx="2">
                  <c:v>2.4015000000000002E-2</c:v>
                </c:pt>
                <c:pt idx="3">
                  <c:v>1.38768E-2</c:v>
                </c:pt>
                <c:pt idx="4">
                  <c:v>0.1219898</c:v>
                </c:pt>
                <c:pt idx="5">
                  <c:v>2.1219399999999999E-2</c:v>
                </c:pt>
                <c:pt idx="6">
                  <c:v>8.2748000000000006E-3</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0.89857909999999996</c:v>
                </c:pt>
                <c:pt idx="1">
                  <c:v>0.88766670000000003</c:v>
                </c:pt>
                <c:pt idx="2">
                  <c:v>0.86943040000000005</c:v>
                </c:pt>
                <c:pt idx="3">
                  <c:v>0.83409940000000005</c:v>
                </c:pt>
                <c:pt idx="4">
                  <c:v>0.778532</c:v>
                </c:pt>
                <c:pt idx="5">
                  <c:v>0.99999939999999998</c:v>
                </c:pt>
                <c:pt idx="6">
                  <c:v>0.99999859999999996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0.97142859999999998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0.91176469999999998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0.86363639999999997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0.88571429999999995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0.82758620000000005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0.89583330000000005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0.96153840000000002</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0.88461540000000005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0.92857140000000005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0.92592589999999997</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0.92156859999999996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0.90476190000000001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0.79411759999999998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0.89583330000000005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1.57658E-2</c:v>
                </c:pt>
                <c:pt idx="1">
                  <c:v>3.6181999999999998E-3</c:v>
                </c:pt>
                <c:pt idx="2">
                  <c:v>0.1714707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0.13652600000000001</c:v>
                </c:pt>
                <c:pt idx="1">
                  <c:v>0.21140970000000001</c:v>
                </c:pt>
                <c:pt idx="2">
                  <c:v>0.34678170000000003</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7.8916999999999998E-3</c:v>
                </c:pt>
                <c:pt idx="1">
                  <c:v>2.0606099999999999E-2</c:v>
                </c:pt>
                <c:pt idx="2">
                  <c:v>1.8244199999999999E-2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0.94225150000000002</c:v>
                </c:pt>
                <c:pt idx="1">
                  <c:v>0.89153389999999999</c:v>
                </c:pt>
                <c:pt idx="2">
                  <c:v>0.75554909999999997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0.92857140000000005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0.58695649999999999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0.51923079999999999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0.64705880000000005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0.56756759999999995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0.67924530000000005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0.55555560000000004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0.61290319999999998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0.7111111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0.6349207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0.90196080000000001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0.70833330000000005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0.71739129999999995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0.83928570000000002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0.3947369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0.69230769999999997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0.5789474</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0.55000000000000004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0.1022021</c:v>
                </c:pt>
                <c:pt idx="1">
                  <c:v>4.9697199999999997E-2</c:v>
                </c:pt>
                <c:pt idx="2">
                  <c:v>2.4245300000000001E-2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0.2276349</c:v>
                </c:pt>
                <c:pt idx="1">
                  <c:v>0.13516339999999999</c:v>
                </c:pt>
                <c:pt idx="2">
                  <c:v>4.7355800000000003E-2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2.2804000000000001E-3</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0.7874871</c:v>
                </c:pt>
                <c:pt idx="1">
                  <c:v>0.92904279999999995</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0.57575759999999998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0.53658539999999999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0.69767440000000003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0.69696970000000003</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0.90322579999999997</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0.84285710000000003</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0.97916669999999995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0.9393939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0.97916669999999995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0.94827589999999995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0.8823529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0.9393939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0.58333330000000005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0.60416669999999995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0.7017544</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0.88571429999999995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0.90322579999999997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0.30769229999999997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0.23529410000000001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9.3000001999999995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9.1967210999999995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8.8840579999999996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9.3125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9.2153845000000008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0.51612899999999995</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0.45454549999999999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0.47619050000000002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0.42857139999999999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0.45454549999999999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0.73455879999999996</c:v>
                </c:pt>
                <c:pt idx="1">
                  <c:v>0.70686340000000003</c:v>
                </c:pt>
                <c:pt idx="2">
                  <c:v>0.76016170000000005</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0</c:v>
                </c:pt>
                <c:pt idx="3">
                  <c:v>3.2575999999999998E-3</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0.18769569999999999</c:v>
                </c:pt>
                <c:pt idx="1">
                  <c:v>0.1946975</c:v>
                </c:pt>
                <c:pt idx="2">
                  <c:v>0.18397089999999999</c:v>
                </c:pt>
                <c:pt idx="3">
                  <c:v>0.35333940000000003</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1.8898700000000001E-2</c:v>
                </c:pt>
                <c:pt idx="1">
                  <c:v>6.7986400000000002E-2</c:v>
                </c:pt>
                <c:pt idx="2">
                  <c:v>0</c:v>
                </c:pt>
                <c:pt idx="3">
                  <c:v>3.07855E-2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5.5867399999999998E-2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0.88306370000000001</c:v>
                </c:pt>
                <c:pt idx="1">
                  <c:v>0.87016870000000002</c:v>
                </c:pt>
                <c:pt idx="2">
                  <c:v>0.93047939999999996</c:v>
                </c:pt>
                <c:pt idx="3">
                  <c:v>0.66398310000000005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0.48380519999999999</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1.02211E-2</c:v>
                </c:pt>
                <c:pt idx="1">
                  <c:v>7.9300800000000005E-2</c:v>
                </c:pt>
                <c:pt idx="2">
                  <c:v>7.4792899999999995E-2</c:v>
                </c:pt>
                <c:pt idx="3">
                  <c:v>0</c:v>
                </c:pt>
                <c:pt idx="4">
                  <c:v>8.0106999999999998E-2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0.2164625</c:v>
                </c:pt>
                <c:pt idx="1">
                  <c:v>0.24479429999999999</c:v>
                </c:pt>
                <c:pt idx="2">
                  <c:v>0.1826093</c:v>
                </c:pt>
                <c:pt idx="3">
                  <c:v>0.2427617</c:v>
                </c:pt>
                <c:pt idx="4">
                  <c:v>0.27037739999999999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1.2644300000000001E-2</c:v>
                </c:pt>
                <c:pt idx="2">
                  <c:v>0</c:v>
                </c:pt>
                <c:pt idx="3">
                  <c:v>0.1450081</c:v>
                </c:pt>
                <c:pt idx="4">
                  <c:v>0</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0.1511651</c:v>
                </c:pt>
                <c:pt idx="1">
                  <c:v>0.15925410000000001</c:v>
                </c:pt>
                <c:pt idx="2">
                  <c:v>3.2431000000000001E-2</c:v>
                </c:pt>
                <c:pt idx="3">
                  <c:v>0.12842500000000001</c:v>
                </c:pt>
                <c:pt idx="4">
                  <c:v>0.309392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0.75278560000000005</c:v>
                </c:pt>
                <c:pt idx="1">
                  <c:v>0.84074590000000005</c:v>
                </c:pt>
                <c:pt idx="2">
                  <c:v>0.89972560000000001</c:v>
                </c:pt>
                <c:pt idx="3">
                  <c:v>0.62339580000000006</c:v>
                </c:pt>
                <c:pt idx="4">
                  <c:v>0.67326779999999997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George Eliot Hospital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118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02530071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86583386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10583084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61350345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318346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631048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668392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299239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905147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587414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751157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75657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868379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426733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571026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225197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935244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184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598417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15748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06648512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53445902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5196416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44272857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07641535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4213414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32693858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4301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100%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100%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100%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97982953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97509883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05072999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73579481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212901499"/>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80854617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63355336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90054079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2654421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54885882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61129986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51259843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82110163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70526380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0371947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297748919"/>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98229250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45856872"/>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20818067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27442208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60086331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89844279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11014598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92209144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64270489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5407834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75515369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19714591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78470294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03596198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09756754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76948522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71464476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34606987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784950395"/>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100%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100%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100%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416914652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78790381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5418839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57930224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731130" y="622300"/>
            <a:ext cx="254749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George Eliot Hospital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40806404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39289554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9533437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9681013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88524202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24949550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0073949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49642637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36416633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53537270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003871335"/>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51911767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20273261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80208830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75670758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882258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12635693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22530455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89572344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38729145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6234990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54058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804436103"/>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44490949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55924940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35945513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64796143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52566239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173767551"/>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86250914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3271112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67036599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921208550"/>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54611413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09640615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02376943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77243526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80781797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82960810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6728782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95214591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82129900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177799137"/>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56000060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03805369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06569352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780239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23336443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43588360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8743194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5998757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5533191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4060717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18755786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89565728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36780320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01048843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21279794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89163138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63092163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180822713"/>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547668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00298589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52331151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587292650"/>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3447789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37568702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020072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562784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479231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782975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71247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833997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5169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78492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4814633"/>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53198822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682541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718779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673124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750739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102484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600523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325376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73027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141745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512621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02955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457046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444435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6367420"/>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050979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2831491"/>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055980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465651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469143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969767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926213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476614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086344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022982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430324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386755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037378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031950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437634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122594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4606121"/>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886207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72072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662590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538211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021391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23160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742883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057935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516037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171763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442663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13722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97941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039435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795054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762079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653157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7409769"/>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180349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553944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927710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183035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6253299"/>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920053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642330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175770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464945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063299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795966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6584319"/>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537851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309833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781308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459952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097044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110001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511168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62236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956138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404946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315416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052831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0559101"/>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964638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933158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241211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571325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531616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126151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5909715"/>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7283973"/>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531105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02450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279386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508731"/>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816304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503576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540187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046708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209243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93599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324608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536428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580366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451076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070522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714000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055787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393575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891578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323693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442226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663448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176507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516374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037251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348316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933011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59632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857759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9846631"/>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731130" y="622300"/>
            <a:ext cx="2547493" cy="276999"/>
          </a:xfrm>
          <a:prstGeom prst="rect">
            <a:avLst/>
          </a:prstGeom>
          <a:noFill/>
        </p:spPr>
        <p:txBody>
          <a:bodyPr wrap="none" rtlCol="0">
            <a:spAutoFit/>
          </a:bodyPr>
          <a:lstStyle/>
          <a:p>
            <a:pPr algn="r"/>
            <a:r>
              <a:rPr lang="en-GB" sz="1200" b="1" noProof="0">
                <a:solidFill>
                  <a:srgbClr val="336E9F"/>
                </a:solidFill>
                <a:latin typeface="Arial"/>
                <a:cs typeface="Arial"/>
              </a:rPr>
              <a:t>George Eliot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24576</Words>
  <Application>Microsoft Office PowerPoint</Application>
  <PresentationFormat>Custom</PresentationFormat>
  <Paragraphs>6527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