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5.29904E-2</c:v>
                </c:pt>
                <c:pt idx="1">
                  <c:v>5.6236700000000001E-2</c:v>
                </c:pt>
                <c:pt idx="2">
                  <c:v>5.1378199999999999E-2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6.6190600000000002E-2</c:v>
                </c:pt>
                <c:pt idx="1">
                  <c:v>9.6351500000000007E-2</c:v>
                </c:pt>
                <c:pt idx="2">
                  <c:v>4.1808600000000001E-2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5.3142099999999998E-2</c:v>
                </c:pt>
                <c:pt idx="1">
                  <c:v>6.1194199999999997E-2</c:v>
                </c:pt>
                <c:pt idx="2">
                  <c:v>2.2748299999999999E-2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0.95758350000000003</c:v>
                </c:pt>
                <c:pt idx="1">
                  <c:v>0.91242000000000001</c:v>
                </c:pt>
                <c:pt idx="2">
                  <c:v>0.96837010000000001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2.3889899999999999E-2</c:v>
                </c:pt>
                <c:pt idx="1">
                  <c:v>0.10576099999999999</c:v>
                </c:pt>
                <c:pt idx="2">
                  <c:v>0.31889319999999999</c:v>
                </c:pt>
                <c:pt idx="3">
                  <c:v>2.31979E-2</c:v>
                </c:pt>
                <c:pt idx="4">
                  <c:v>0.10256560000000001</c:v>
                </c:pt>
                <c:pt idx="5">
                  <c:v>7.2899099999999994E-2</c:v>
                </c:pt>
                <c:pt idx="6">
                  <c:v>4.1458500000000002E-2</c:v>
                </c:pt>
                <c:pt idx="7">
                  <c:v>0.1998577</c:v>
                </c:pt>
                <c:pt idx="8">
                  <c:v>7.7473399999999998E-2</c:v>
                </c:pt>
                <c:pt idx="9">
                  <c:v>0.1193381</c:v>
                </c:pt>
                <c:pt idx="10">
                  <c:v>0.1066336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7.8042E-2</c:v>
                </c:pt>
                <c:pt idx="1">
                  <c:v>9.8093600000000003E-2</c:v>
                </c:pt>
                <c:pt idx="2">
                  <c:v>0.1025267</c:v>
                </c:pt>
                <c:pt idx="3">
                  <c:v>0.18375159999999999</c:v>
                </c:pt>
                <c:pt idx="4">
                  <c:v>0.18358430000000001</c:v>
                </c:pt>
                <c:pt idx="5">
                  <c:v>8.7968199999999996E-2</c:v>
                </c:pt>
                <c:pt idx="6">
                  <c:v>0.10657369999999999</c:v>
                </c:pt>
                <c:pt idx="7">
                  <c:v>0.1181304</c:v>
                </c:pt>
                <c:pt idx="8">
                  <c:v>0.19452620000000001</c:v>
                </c:pt>
                <c:pt idx="9">
                  <c:v>0.2023771</c:v>
                </c:pt>
                <c:pt idx="10">
                  <c:v>0.18263389999999999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5.8971599999999999E-2</c:v>
                </c:pt>
                <c:pt idx="1">
                  <c:v>4.3291999999999997E-2</c:v>
                </c:pt>
                <c:pt idx="2">
                  <c:v>3.4870699999999998E-2</c:v>
                </c:pt>
                <c:pt idx="3">
                  <c:v>0.1237973</c:v>
                </c:pt>
                <c:pt idx="4">
                  <c:v>7.3680200000000001E-2</c:v>
                </c:pt>
                <c:pt idx="5">
                  <c:v>4.79225E-2</c:v>
                </c:pt>
                <c:pt idx="6">
                  <c:v>6.4551399999999995E-2</c:v>
                </c:pt>
                <c:pt idx="7">
                  <c:v>2.90557E-2</c:v>
                </c:pt>
                <c:pt idx="8">
                  <c:v>9.6521499999999996E-2</c:v>
                </c:pt>
                <c:pt idx="9">
                  <c:v>8.9871000000000006E-2</c:v>
                </c:pt>
                <c:pt idx="10">
                  <c:v>6.2183000000000002E-2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0.93781230000000004</c:v>
                </c:pt>
                <c:pt idx="1">
                  <c:v>0.92607899999999999</c:v>
                </c:pt>
                <c:pt idx="2">
                  <c:v>0.88901739999999996</c:v>
                </c:pt>
                <c:pt idx="3">
                  <c:v>0.82852320000000002</c:v>
                </c:pt>
                <c:pt idx="4">
                  <c:v>0.92894120000000002</c:v>
                </c:pt>
                <c:pt idx="5">
                  <c:v>0.90479609999999999</c:v>
                </c:pt>
                <c:pt idx="6">
                  <c:v>0.88519639999999999</c:v>
                </c:pt>
                <c:pt idx="7">
                  <c:v>0.83688510000000005</c:v>
                </c:pt>
                <c:pt idx="8">
                  <c:v>0.80037460000000005</c:v>
                </c:pt>
                <c:pt idx="9">
                  <c:v>0.87227920000000003</c:v>
                </c:pt>
                <c:pt idx="10">
                  <c:v>0.75760380000000005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0.1298889</c:v>
                </c:pt>
                <c:pt idx="1">
                  <c:v>8.8306499999999996E-2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0.11034579999999999</c:v>
                </c:pt>
                <c:pt idx="1">
                  <c:v>9.2138700000000004E-2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6.0407700000000002E-2</c:v>
                </c:pt>
                <c:pt idx="1">
                  <c:v>0.1067327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0.90837219999999996</c:v>
                </c:pt>
                <c:pt idx="1">
                  <c:v>0.83864269999999996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0.20644109999999999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0.40040609999999999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0.17316390000000001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9.1928815000000004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3.9040199999999997E-2</c:v>
                </c:pt>
                <c:pt idx="1">
                  <c:v>6.3006300000000001E-2</c:v>
                </c:pt>
                <c:pt idx="2">
                  <c:v>0.128161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6.0527900000000003E-2</c:v>
                </c:pt>
                <c:pt idx="1">
                  <c:v>7.4837899999999999E-2</c:v>
                </c:pt>
                <c:pt idx="2">
                  <c:v>0.21436269999999999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3.5171300000000003E-2</c:v>
                </c:pt>
                <c:pt idx="1">
                  <c:v>3.3875599999999999E-2</c:v>
                </c:pt>
                <c:pt idx="2">
                  <c:v>0.16485169999999999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0.95522620000000003</c:v>
                </c:pt>
                <c:pt idx="1">
                  <c:v>0.90016110000000005</c:v>
                </c:pt>
                <c:pt idx="2">
                  <c:v>0.36847619999999998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7.3747400000000005E-2</c:v>
                </c:pt>
                <c:pt idx="1">
                  <c:v>0.1505358</c:v>
                </c:pt>
                <c:pt idx="2">
                  <c:v>0.1018809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0.19746720000000001</c:v>
                </c:pt>
                <c:pt idx="1">
                  <c:v>0.1143841</c:v>
                </c:pt>
                <c:pt idx="2">
                  <c:v>0.1080588</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0.13574169999999999</c:v>
                </c:pt>
                <c:pt idx="1">
                  <c:v>4.9134999999999998E-2</c:v>
                </c:pt>
                <c:pt idx="2">
                  <c:v>8.49187E-2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0.36915320000000001</c:v>
                </c:pt>
                <c:pt idx="1">
                  <c:v>0.80447919999999995</c:v>
                </c:pt>
                <c:pt idx="2">
                  <c:v>0.65696290000000002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0.14963699999999999</c:v>
                </c:pt>
                <c:pt idx="1">
                  <c:v>0.1002928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0.12545980000000001</c:v>
                </c:pt>
                <c:pt idx="1">
                  <c:v>0.2372311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0.10900650000000001</c:v>
                </c:pt>
                <c:pt idx="1">
                  <c:v>0.36194850000000001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0.50600599999999996</c:v>
                </c:pt>
                <c:pt idx="1">
                  <c:v>0.57082750000000004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5.2044100000000003E-2</c:v>
                </c:pt>
                <c:pt idx="1">
                  <c:v>0.14938750000000001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0.12569330000000001</c:v>
                </c:pt>
                <c:pt idx="1">
                  <c:v>0.1497705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0.1213682</c:v>
                </c:pt>
                <c:pt idx="1">
                  <c:v>9.3281500000000003E-2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0.69174170000000001</c:v>
                </c:pt>
                <c:pt idx="1">
                  <c:v>0.5811347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0.85112359999999998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0.78593270000000004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0.82240440000000004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0.8245614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0.88983049999999997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0.81039760000000005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0.8167702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0.87945200000000001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0.83430230000000005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0.95930230000000005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0.91830060000000002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0.93527510000000003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0.94586899999999996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0.93577980000000005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0.1397137</c:v>
                </c:pt>
                <c:pt idx="1">
                  <c:v>0.25862459999999998</c:v>
                </c:pt>
                <c:pt idx="2">
                  <c:v>0.12602060000000001</c:v>
                </c:pt>
                <c:pt idx="3">
                  <c:v>0.13518079999999999</c:v>
                </c:pt>
                <c:pt idx="4">
                  <c:v>6.3588599999999995E-2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8.2763900000000001E-2</c:v>
                </c:pt>
                <c:pt idx="1">
                  <c:v>8.6493399999999998E-2</c:v>
                </c:pt>
                <c:pt idx="2">
                  <c:v>8.0217300000000005E-2</c:v>
                </c:pt>
                <c:pt idx="3">
                  <c:v>6.6675600000000002E-2</c:v>
                </c:pt>
                <c:pt idx="4">
                  <c:v>8.2846699999999995E-2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6.4832100000000004E-2</c:v>
                </c:pt>
                <c:pt idx="1">
                  <c:v>6.84221E-2</c:v>
                </c:pt>
                <c:pt idx="2">
                  <c:v>9.1026800000000005E-2</c:v>
                </c:pt>
                <c:pt idx="3">
                  <c:v>5.9082799999999998E-2</c:v>
                </c:pt>
                <c:pt idx="4">
                  <c:v>6.2545699999999996E-2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0.88488650000000002</c:v>
                </c:pt>
                <c:pt idx="1">
                  <c:v>0.80780790000000002</c:v>
                </c:pt>
                <c:pt idx="2">
                  <c:v>0.81689840000000002</c:v>
                </c:pt>
                <c:pt idx="3">
                  <c:v>0.88105820000000001</c:v>
                </c:pt>
                <c:pt idx="4">
                  <c:v>0.88325909999999996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0.8201058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0.83243239999999996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0.84408609999999995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0.87439610000000001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0.81443299999999996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0.69291340000000001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0.65863450000000001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0.69135800000000003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0.76119409999999998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0.72540990000000005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0.78102190000000005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0.79052370000000005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0.81034479999999998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0.82068969999999997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0.82125599999999999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0.80535279999999998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0.78606960000000003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0.81728389999999995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0.83179720000000001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0.82125599999999999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0.76500000000000001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0.8359375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0.84895830000000005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0.88915659999999996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0.89743589999999995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0.96100280000000005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0.95151509999999995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0.97852760000000005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0.95640329999999996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0.97109820000000002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0.810585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0.77134139999999995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0.81345559999999995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0.84741149999999998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0.82748540000000004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0.96858639999999996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0.95592279999999996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0.96438349999999995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0.97236180000000005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0.96730240000000001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0.87465939999999998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0.86857139999999999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0.89915970000000001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0.89095749999999996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0.91642650000000003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0.95588240000000002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0.95443040000000001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0.96962020000000004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0.96495319999999996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0.95989970000000002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3.0039199999999999E-2</c:v>
                </c:pt>
                <c:pt idx="1">
                  <c:v>4.0596599999999997E-2</c:v>
                </c:pt>
                <c:pt idx="2">
                  <c:v>6.4491400000000004E-2</c:v>
                </c:pt>
                <c:pt idx="3">
                  <c:v>8.3012799999999998E-2</c:v>
                </c:pt>
                <c:pt idx="4">
                  <c:v>2.8567200000000001E-2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5.5529299999999997E-2</c:v>
                </c:pt>
                <c:pt idx="1">
                  <c:v>7.7219300000000005E-2</c:v>
                </c:pt>
                <c:pt idx="2">
                  <c:v>0.117314</c:v>
                </c:pt>
                <c:pt idx="3">
                  <c:v>8.93124E-2</c:v>
                </c:pt>
                <c:pt idx="4">
                  <c:v>4.75212E-2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2.0736600000000001E-2</c:v>
                </c:pt>
                <c:pt idx="1">
                  <c:v>8.1641500000000006E-2</c:v>
                </c:pt>
                <c:pt idx="2">
                  <c:v>0.1059016</c:v>
                </c:pt>
                <c:pt idx="3">
                  <c:v>6.5758800000000006E-2</c:v>
                </c:pt>
                <c:pt idx="4">
                  <c:v>2.9977199999999999E-2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0.93590419999999996</c:v>
                </c:pt>
                <c:pt idx="1">
                  <c:v>0.8310398</c:v>
                </c:pt>
                <c:pt idx="2">
                  <c:v>0.82321929999999999</c:v>
                </c:pt>
                <c:pt idx="3">
                  <c:v>0.8222334</c:v>
                </c:pt>
                <c:pt idx="4">
                  <c:v>0.97117869999999995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0.88186810000000004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0.87605630000000001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0.90109890000000004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0.89821879999999998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0.89100820000000003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0.89756100000000005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0.86699510000000002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0.90825690000000003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0.88647339999999997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0.73316060000000005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0.75690610000000003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0.77393619999999996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0.79361179999999998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0.76485789999999998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0.66519830000000002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0.68055560000000004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0.60909089999999999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0.75811209999999996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0.8250729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0.83557950000000003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0.87948720000000002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0.89701900000000001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0.82758620000000005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0.81772149999999999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0.84538650000000004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0.85915490000000005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0.83129580000000003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0.84962400000000005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0.83727030000000002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0.85166240000000004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0.87740390000000001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0.88630489999999995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0.67521370000000003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0.73251029999999995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0.6973684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0.78780490000000003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0.75818640000000004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0.80098279999999999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0.84112149999999997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0.795122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0.89117650000000004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0.85410330000000001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0.91404010000000002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0.9279539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0.15419630000000001</c:v>
                </c:pt>
                <c:pt idx="1">
                  <c:v>9.3290200000000004E-2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0.1163863</c:v>
                </c:pt>
                <c:pt idx="1">
                  <c:v>0.1169161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0.10102179999999999</c:v>
                </c:pt>
                <c:pt idx="1">
                  <c:v>0.1524703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0.79870770000000002</c:v>
                </c:pt>
                <c:pt idx="1">
                  <c:v>0.70848540000000004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0.97560979999999997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0.98387100000000005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0.9949749</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0.9953052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0.93902439999999998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0.9254386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0.95435680000000001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0.97560979999999997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0.96799999999999997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0.62345680000000003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0.61702129999999999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0.77049179999999995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0.75555559999999999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0.72121210000000002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0.67142860000000004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0.78225809999999996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0.80882350000000003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0.72093019999999997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0.66265059999999998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0.73611110000000002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0.79674800000000001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0.80147060000000003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0.72388059999999999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0.65467629999999999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0.74789919999999999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0.76146789999999998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0.77118640000000005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0.79487180000000002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0.78698219999999997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0.76551720000000001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0.82608689999999996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0.77272730000000001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0.89615389999999995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0.89140269999999999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0.95238100000000003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0.94186040000000004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0.94170399999999999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0.8406593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0.80172410000000005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0.87603310000000001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0.87002650000000004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0.86503059999999998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0.88194439999999996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0.90082649999999997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0.89705880000000005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0.90697680000000003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0.11239540000000001</c:v>
                </c:pt>
                <c:pt idx="1">
                  <c:v>0.1236464</c:v>
                </c:pt>
                <c:pt idx="2">
                  <c:v>8.4279000000000007E-2</c:v>
                </c:pt>
                <c:pt idx="3">
                  <c:v>4.3895700000000003E-2</c:v>
                </c:pt>
                <c:pt idx="4">
                  <c:v>6.2391200000000001E-2</c:v>
                </c:pt>
                <c:pt idx="5">
                  <c:v>0.1241989</c:v>
                </c:pt>
                <c:pt idx="6">
                  <c:v>8.7363700000000002E-2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0.14157510000000001</c:v>
                </c:pt>
                <c:pt idx="1">
                  <c:v>0.16252749999999999</c:v>
                </c:pt>
                <c:pt idx="2">
                  <c:v>0.15230079999999999</c:v>
                </c:pt>
                <c:pt idx="3">
                  <c:v>0.1542075</c:v>
                </c:pt>
                <c:pt idx="4">
                  <c:v>0.1629266</c:v>
                </c:pt>
                <c:pt idx="5">
                  <c:v>0.13018869999999999</c:v>
                </c:pt>
                <c:pt idx="6">
                  <c:v>0.1117966</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0.15025240000000001</c:v>
                </c:pt>
                <c:pt idx="1">
                  <c:v>0.1012305</c:v>
                </c:pt>
                <c:pt idx="2">
                  <c:v>0.10369399999999999</c:v>
                </c:pt>
                <c:pt idx="3">
                  <c:v>8.9789599999999997E-2</c:v>
                </c:pt>
                <c:pt idx="4">
                  <c:v>0.20472099999999999</c:v>
                </c:pt>
                <c:pt idx="5">
                  <c:v>9.0320499999999998E-2</c:v>
                </c:pt>
                <c:pt idx="6">
                  <c:v>6.8593600000000005E-2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0.7823698</c:v>
                </c:pt>
                <c:pt idx="1">
                  <c:v>0.79767949999999999</c:v>
                </c:pt>
                <c:pt idx="2">
                  <c:v>0.72888629999999999</c:v>
                </c:pt>
                <c:pt idx="3">
                  <c:v>0.73456390000000005</c:v>
                </c:pt>
                <c:pt idx="4">
                  <c:v>0.70980500000000002</c:v>
                </c:pt>
                <c:pt idx="5">
                  <c:v>0.81301020000000002</c:v>
                </c:pt>
                <c:pt idx="6">
                  <c:v>0.88479169999999996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0.85628740000000003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0.88811189999999995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0.92063490000000003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0.88405800000000001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0.87313430000000003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0.78145690000000001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0.83478260000000004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0.80672270000000001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0.87439610000000001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0.92125979999999996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0.91071429999999998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0.80487810000000004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0.8139535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0.89230770000000004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0.84146339999999997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0.73493980000000003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0.80519479999999999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0.86792449999999999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0.91608389999999995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0.93125000000000002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0.89864860000000002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0.87727270000000002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0.89898990000000001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0.90052350000000003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0.92537309999999995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0.72481569999999995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0.69350650000000003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0.6649351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0.73849880000000001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0.74816629999999995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0.88311689999999998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0.70370370000000004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0.7763158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5.6120400000000001E-2</c:v>
                </c:pt>
                <c:pt idx="1">
                  <c:v>6.03326E-2</c:v>
                </c:pt>
                <c:pt idx="2">
                  <c:v>0.26678200000000002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5.58168E-2</c:v>
                </c:pt>
                <c:pt idx="1">
                  <c:v>9.7980800000000007E-2</c:v>
                </c:pt>
                <c:pt idx="2">
                  <c:v>0.1561592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4.8246299999999999E-2</c:v>
                </c:pt>
                <c:pt idx="1">
                  <c:v>7.73205E-2</c:v>
                </c:pt>
                <c:pt idx="2">
                  <c:v>0.1135554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0.92799580000000004</c:v>
                </c:pt>
                <c:pt idx="1">
                  <c:v>0.79990720000000004</c:v>
                </c:pt>
                <c:pt idx="2">
                  <c:v>0.68433259999999996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0.87769779999999997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0.88607599999999997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0.84722220000000004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0.85353540000000006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0.87894740000000005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0.88557209999999997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0.57309940000000004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0.57993729999999999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0.67664670000000005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0.63172810000000001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0.57058819999999999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0.62234040000000002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0.62191779999999997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0.69518720000000001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0.66919189999999995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0.62734590000000001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0.88643530000000004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0.90163930000000003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0.93114750000000002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0.92492490000000005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0.9055375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0.72054799999999997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0.799458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0.75466670000000002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0.78030299999999997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0.79894180000000004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0.79691520000000005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0.8033981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0.7820513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0.58974360000000003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0.49438199999999999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0.53614459999999997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0.52229300000000001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0.58928570000000002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0.60119040000000001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0.56818179999999996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0.17077329999999999</c:v>
                </c:pt>
                <c:pt idx="1">
                  <c:v>9.34812E-2</c:v>
                </c:pt>
                <c:pt idx="2">
                  <c:v>4.5771399999999997E-2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9.0492500000000003E-2</c:v>
                </c:pt>
                <c:pt idx="1">
                  <c:v>5.9597499999999998E-2</c:v>
                </c:pt>
                <c:pt idx="2">
                  <c:v>2.5829600000000001E-2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7.0851600000000001E-2</c:v>
                </c:pt>
                <c:pt idx="1">
                  <c:v>3.1781400000000001E-2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0.76006779999999996</c:v>
                </c:pt>
                <c:pt idx="1">
                  <c:v>0.96929589999999999</c:v>
                </c:pt>
                <c:pt idx="2">
                  <c:v>0.99569079999999999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0.56343279999999996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0.57251909999999995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0.66541360000000005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0.68709679999999995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0.68013469999999998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0.94801979999999997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0.88916870000000003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0.91871919999999996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0.92470589999999997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0.90171990000000002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0.94191919999999996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0.90052350000000003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0.9140625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0.94673119999999999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0.95443040000000001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0.61370720000000001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0.62540720000000005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0.65245900000000001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0.64263320000000002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0.82291669999999995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0.77127659999999998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0.84126990000000001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0.87765959999999998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0.79569889999999999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0.32323229999999997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0.2758621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0.41249999999999998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0.36781609999999998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9.1243657999999996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8.9791670000000003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9.1287880000000001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9.2451457999999995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9.2030077000000006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0.33492820000000001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0.34101379999999998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0.391129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0.42533939999999998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0.3568075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3.0063099999999999E-2</c:v>
                </c:pt>
                <c:pt idx="1">
                  <c:v>3.6413300000000003E-2</c:v>
                </c:pt>
                <c:pt idx="2">
                  <c:v>4.6500899999999998E-2</c:v>
                </c:pt>
                <c:pt idx="3">
                  <c:v>0.1146877</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7.5126799999999994E-2</c:v>
                </c:pt>
                <c:pt idx="1">
                  <c:v>7.7582499999999999E-2</c:v>
                </c:pt>
                <c:pt idx="2">
                  <c:v>7.5583899999999996E-2</c:v>
                </c:pt>
                <c:pt idx="3">
                  <c:v>0.13047919999999999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7.5183200000000006E-2</c:v>
                </c:pt>
                <c:pt idx="1">
                  <c:v>0.12654389999999999</c:v>
                </c:pt>
                <c:pt idx="2">
                  <c:v>4.2255300000000003E-2</c:v>
                </c:pt>
                <c:pt idx="3">
                  <c:v>0.1422156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0.88390299999999999</c:v>
                </c:pt>
                <c:pt idx="1">
                  <c:v>0.83298079999999997</c:v>
                </c:pt>
                <c:pt idx="2">
                  <c:v>0.89916479999999999</c:v>
                </c:pt>
                <c:pt idx="3">
                  <c:v>0.6035355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7.4952199999999997E-2</c:v>
                </c:pt>
                <c:pt idx="1">
                  <c:v>0.1459144</c:v>
                </c:pt>
                <c:pt idx="2">
                  <c:v>0.1270288</c:v>
                </c:pt>
                <c:pt idx="3">
                  <c:v>4.6675599999999998E-2</c:v>
                </c:pt>
                <c:pt idx="4">
                  <c:v>0.15900710000000001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8.7000300000000003E-2</c:v>
                </c:pt>
                <c:pt idx="1">
                  <c:v>0.1115671</c:v>
                </c:pt>
                <c:pt idx="2">
                  <c:v>7.8137700000000004E-2</c:v>
                </c:pt>
                <c:pt idx="3">
                  <c:v>0.102466</c:v>
                </c:pt>
                <c:pt idx="4">
                  <c:v>0.1125771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4.2018300000000001E-2</c:v>
                </c:pt>
                <c:pt idx="1">
                  <c:v>7.9257900000000006E-2</c:v>
                </c:pt>
                <c:pt idx="2">
                  <c:v>4.7448499999999998E-2</c:v>
                </c:pt>
                <c:pt idx="3">
                  <c:v>0.21515590000000001</c:v>
                </c:pt>
                <c:pt idx="4">
                  <c:v>7.4013300000000004E-2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0.78026269999999998</c:v>
                </c:pt>
                <c:pt idx="1">
                  <c:v>0.75361520000000004</c:v>
                </c:pt>
                <c:pt idx="2">
                  <c:v>0.90229839999999994</c:v>
                </c:pt>
                <c:pt idx="3">
                  <c:v>0.63252660000000005</c:v>
                </c:pt>
                <c:pt idx="4">
                  <c:v>0.57523650000000004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Gateshead Health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415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859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78975828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66226143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415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42033508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415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58595708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379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415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171195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614555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001178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629146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014037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510433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353124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750830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148212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094199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16255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216815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694418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135464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357981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56930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73951364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83615888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60985608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12280089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10848083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71505798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16081143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52257050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70787827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30635313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97402027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28318140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3534360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8565947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72108064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41936379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03725424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42769039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1989150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11664789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24427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63718989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16827589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60926444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39647595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31896929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92401919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50089809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05057273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5809385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10660808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40561606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27293106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15271345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23053752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33111429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76808067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29607053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725513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67629572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60674164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73854090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58348753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13810163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08025878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2272853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44902513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115577" y="622300"/>
            <a:ext cx="316304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Gateshead Health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06098406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65799798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89152033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80109577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52635542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66370535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24320472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41667224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76906080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20859557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7308200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99465753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77038337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1658924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1932320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552534210"/>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35960948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92536853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18408629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3624841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35420740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09963122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2698201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2233930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43215281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42230325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44612241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126711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136342"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Gateshead Health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76766516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4199471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17274131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70826552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28396678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6112545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38008609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04445944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7239678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62563413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8206111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73553300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45578896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47105771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93142236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29430239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96943138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97325489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712789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589804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82658124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73490614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6440015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54293366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0314061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14207469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4496497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65055913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31383952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57617853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54241598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95264050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46289457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41054850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25044357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58095289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5108979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2298557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704440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647711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834883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581455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394299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552306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604772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009921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812552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63656013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901693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667618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501774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217705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26178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299713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960384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789492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413126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647184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954214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689602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537798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465489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066211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735443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028222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160962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911266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174420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930927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34002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57421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937225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7541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468203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399104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898304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151093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233960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614680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184267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80162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7205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5806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356059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731120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97742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727160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411015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637098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087405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684460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170482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653461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819624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02742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957332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997414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049369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343475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399940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965226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681551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120259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103549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560183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550793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288440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600832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9631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958839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047034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557141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445258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754486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042991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223536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821880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271564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761956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566920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002502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087543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53460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527870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904089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854257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797599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714466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356993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059252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823293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896905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09342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89481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875787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4388944"/>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471959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815134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96285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570240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884912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331336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519852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776909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582084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083312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732553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01865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508746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489272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300044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688768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24723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042485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902835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10947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56624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525111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29082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7358458"/>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Gateshead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25732</Words>
  <Application>Microsoft Office PowerPoint</Application>
  <PresentationFormat>Custom</PresentationFormat>
  <Paragraphs>6543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