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5.7337699999999998E-2</c:v>
                </c:pt>
                <c:pt idx="1">
                  <c:v>6.0550800000000002E-2</c:v>
                </c:pt>
                <c:pt idx="2">
                  <c:v>5.4355100000000003E-2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5.7495999999999998E-2</c:v>
                </c:pt>
                <c:pt idx="1">
                  <c:v>8.7723200000000001E-2</c:v>
                </c:pt>
                <c:pt idx="2">
                  <c:v>3.5854900000000002E-2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5.7489400000000003E-2</c:v>
                </c:pt>
                <c:pt idx="1">
                  <c:v>6.5508399999999994E-2</c:v>
                </c:pt>
                <c:pt idx="2">
                  <c:v>2.57252E-2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0.85135179999999999</c:v>
                </c:pt>
                <c:pt idx="1">
                  <c:v>0.78687229999999997</c:v>
                </c:pt>
                <c:pt idx="2">
                  <c:v>0.95947179999999999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3.06377E-2</c:v>
                </c:pt>
                <c:pt idx="1">
                  <c:v>0.1148605</c:v>
                </c:pt>
                <c:pt idx="2">
                  <c:v>0.32175229999999999</c:v>
                </c:pt>
                <c:pt idx="3">
                  <c:v>3.9565500000000003E-2</c:v>
                </c:pt>
                <c:pt idx="4">
                  <c:v>0.1332168</c:v>
                </c:pt>
                <c:pt idx="5">
                  <c:v>8.0025799999999994E-2</c:v>
                </c:pt>
                <c:pt idx="6">
                  <c:v>5.1128199999999999E-2</c:v>
                </c:pt>
                <c:pt idx="7">
                  <c:v>0.20306299999999999</c:v>
                </c:pt>
                <c:pt idx="8">
                  <c:v>9.3520500000000006E-2</c:v>
                </c:pt>
                <c:pt idx="9">
                  <c:v>0.1553966</c:v>
                </c:pt>
                <c:pt idx="10">
                  <c:v>0.1096509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6.4546400000000004E-2</c:v>
                </c:pt>
                <c:pt idx="1">
                  <c:v>7.9894599999999996E-2</c:v>
                </c:pt>
                <c:pt idx="2">
                  <c:v>9.6808599999999995E-2</c:v>
                </c:pt>
                <c:pt idx="3">
                  <c:v>0.1510164</c:v>
                </c:pt>
                <c:pt idx="4">
                  <c:v>0.12228169999999999</c:v>
                </c:pt>
                <c:pt idx="5">
                  <c:v>7.3714699999999994E-2</c:v>
                </c:pt>
                <c:pt idx="6">
                  <c:v>8.7234300000000001E-2</c:v>
                </c:pt>
                <c:pt idx="7">
                  <c:v>0.11171970000000001</c:v>
                </c:pt>
                <c:pt idx="8">
                  <c:v>0.16243199999999999</c:v>
                </c:pt>
                <c:pt idx="9">
                  <c:v>0.13026009999999999</c:v>
                </c:pt>
                <c:pt idx="10">
                  <c:v>0.17659920000000001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6.5719399999999997E-2</c:v>
                </c:pt>
                <c:pt idx="1">
                  <c:v>5.2391500000000001E-2</c:v>
                </c:pt>
                <c:pt idx="2">
                  <c:v>3.7729800000000001E-2</c:v>
                </c:pt>
                <c:pt idx="3">
                  <c:v>0.14016490000000001</c:v>
                </c:pt>
                <c:pt idx="4">
                  <c:v>0.10433149999999999</c:v>
                </c:pt>
                <c:pt idx="5">
                  <c:v>5.50492E-2</c:v>
                </c:pt>
                <c:pt idx="6">
                  <c:v>7.4221099999999998E-2</c:v>
                </c:pt>
                <c:pt idx="7">
                  <c:v>3.2261100000000001E-2</c:v>
                </c:pt>
                <c:pt idx="8">
                  <c:v>0.1125686</c:v>
                </c:pt>
                <c:pt idx="9">
                  <c:v>0.1259295</c:v>
                </c:pt>
                <c:pt idx="10">
                  <c:v>6.5200300000000003E-2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0.8802605</c:v>
                </c:pt>
                <c:pt idx="1">
                  <c:v>0.81814249999999999</c:v>
                </c:pt>
                <c:pt idx="2">
                  <c:v>0.86099740000000002</c:v>
                </c:pt>
                <c:pt idx="3">
                  <c:v>0.70728340000000001</c:v>
                </c:pt>
                <c:pt idx="4">
                  <c:v>0.83763319999999997</c:v>
                </c:pt>
                <c:pt idx="5">
                  <c:v>0.84769589999999995</c:v>
                </c:pt>
                <c:pt idx="6">
                  <c:v>0.80012450000000002</c:v>
                </c:pt>
                <c:pt idx="7">
                  <c:v>0.82333579999999995</c:v>
                </c:pt>
                <c:pt idx="8">
                  <c:v>0.69242230000000005</c:v>
                </c:pt>
                <c:pt idx="9">
                  <c:v>0.79123509999999997</c:v>
                </c:pt>
                <c:pt idx="10">
                  <c:v>0.81332389999999999</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0.1422253</c:v>
                </c:pt>
                <c:pt idx="1">
                  <c:v>9.51602E-2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8.5672899999999996E-2</c:v>
                </c:pt>
                <c:pt idx="1">
                  <c:v>7.8431200000000006E-2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7.2744100000000006E-2</c:v>
                </c:pt>
                <c:pt idx="1">
                  <c:v>0.1135864</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0.88025229999999999</c:v>
                </c:pt>
                <c:pt idx="1">
                  <c:v>0.74777470000000001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0.224803</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0.36368220000000001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0.1915259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8.7942014999999998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4.5167499999999999E-2</c:v>
                </c:pt>
                <c:pt idx="1">
                  <c:v>6.8787500000000001E-2</c:v>
                </c:pt>
                <c:pt idx="2">
                  <c:v>0.13782549999999999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4.8273499999999997E-2</c:v>
                </c:pt>
                <c:pt idx="1">
                  <c:v>6.3275499999999998E-2</c:v>
                </c:pt>
                <c:pt idx="2">
                  <c:v>0.1950335</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4.1298500000000002E-2</c:v>
                </c:pt>
                <c:pt idx="1">
                  <c:v>3.9656799999999999E-2</c:v>
                </c:pt>
                <c:pt idx="2">
                  <c:v>0.17451620000000001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0.87459810000000004</c:v>
                </c:pt>
                <c:pt idx="1">
                  <c:v>0.86901720000000005</c:v>
                </c:pt>
                <c:pt idx="2">
                  <c:v>0.33472600000000002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9.6002299999999999E-2</c:v>
                </c:pt>
                <c:pt idx="1">
                  <c:v>0.16391890000000001</c:v>
                </c:pt>
                <c:pt idx="2">
                  <c:v>0.1126316</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0.15295739999999999</c:v>
                </c:pt>
                <c:pt idx="1">
                  <c:v>8.7617899999999999E-2</c:v>
                </c:pt>
                <c:pt idx="2">
                  <c:v>8.6557300000000004E-2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0.15799659999999999</c:v>
                </c:pt>
                <c:pt idx="1">
                  <c:v>6.2518099999999993E-2</c:v>
                </c:pt>
                <c:pt idx="2">
                  <c:v>9.5669500000000005E-2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0.2161585</c:v>
                </c:pt>
                <c:pt idx="1">
                  <c:v>0.77657339999999997</c:v>
                </c:pt>
                <c:pt idx="2">
                  <c:v>0.59224049999999995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0.159333</c:v>
                </c:pt>
                <c:pt idx="1">
                  <c:v>0.10543039999999999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0.1060678</c:v>
                </c:pt>
                <c:pt idx="1">
                  <c:v>0.22695589999999999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0.1187025</c:v>
                </c:pt>
                <c:pt idx="1">
                  <c:v>0.36708610000000003</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0.40819179999999999</c:v>
                </c:pt>
                <c:pt idx="1">
                  <c:v>0.42456660000000002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6.0040799999999998E-2</c:v>
                </c:pt>
                <c:pt idx="1">
                  <c:v>0.16149669999999999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0.10970000000000001</c:v>
                </c:pt>
                <c:pt idx="1">
                  <c:v>0.1255522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0.1293649</c:v>
                </c:pt>
                <c:pt idx="1">
                  <c:v>0.1053907</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0.60131349999999995</c:v>
                </c:pt>
                <c:pt idx="1">
                  <c:v>0.4575437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0.83265299999999998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0.7457627</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0.78106509999999996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0.77425040000000001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0.82545449999999998</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0.84146339999999997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0.79361179999999998</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0.80473380000000005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0.7799296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0.8083941</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0.91630900000000004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0.89974290000000001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0.90927829999999998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0.92037040000000003</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0.92992419999999998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0.1460371</c:v>
                </c:pt>
                <c:pt idx="1">
                  <c:v>0.26675209999999999</c:v>
                </c:pt>
                <c:pt idx="2">
                  <c:v>0.13431470000000001</c:v>
                </c:pt>
                <c:pt idx="3">
                  <c:v>0.1420748</c:v>
                </c:pt>
                <c:pt idx="4">
                  <c:v>6.9961300000000004E-2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7.0116899999999996E-2</c:v>
                </c:pt>
                <c:pt idx="1">
                  <c:v>7.0238400000000006E-2</c:v>
                </c:pt>
                <c:pt idx="2">
                  <c:v>6.3629000000000005E-2</c:v>
                </c:pt>
                <c:pt idx="3">
                  <c:v>5.28876E-2</c:v>
                </c:pt>
                <c:pt idx="4">
                  <c:v>7.0101300000000005E-2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7.1155599999999999E-2</c:v>
                </c:pt>
                <c:pt idx="1">
                  <c:v>7.6549599999999995E-2</c:v>
                </c:pt>
                <c:pt idx="2">
                  <c:v>9.9320900000000004E-2</c:v>
                </c:pt>
                <c:pt idx="3">
                  <c:v>6.5976800000000002E-2</c:v>
                </c:pt>
                <c:pt idx="4">
                  <c:v>6.8918400000000005E-2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0.81333979999999995</c:v>
                </c:pt>
                <c:pt idx="1">
                  <c:v>0.73899000000000004</c:v>
                </c:pt>
                <c:pt idx="2">
                  <c:v>0.77891370000000004</c:v>
                </c:pt>
                <c:pt idx="3">
                  <c:v>0.86936539999999995</c:v>
                </c:pt>
                <c:pt idx="4">
                  <c:v>0.85454390000000002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0.7862595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0.78199050000000003</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0.76868329999999996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0.75155280000000002</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0.79761899999999997</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0.64659679999999997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0.6390728</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0.65176469999999997</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0.67800459999999996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0.78547299999999998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0.79149800000000003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0.7912458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0.78055969999999997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0.77659579999999995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0.72081220000000001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0.75356420000000002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0.7576271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0.76029409999999997</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0.73394499999999996</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0.67883210000000005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0.77056279999999999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0.81412640000000003</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0.81380410000000003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0.9375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0.93704600000000005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0.94313720000000001</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0.94076660000000001</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0.94717669999999998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0.7862903</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0.7761557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0.77952750000000004</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0.76829270000000005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0.75319930000000002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0.94238679999999997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0.91989670000000001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0.92997810000000003</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0.94368929999999995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0.95791579999999998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0.76906779999999997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0.6900269</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0.73364479999999999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0.74437629999999999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0.7815126</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0.90418120000000002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0.86820079999999999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0.85283690000000001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0.87341769999999996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0.84789650000000005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3.5954E-2</c:v>
                </c:pt>
                <c:pt idx="1">
                  <c:v>4.8615899999999997E-2</c:v>
                </c:pt>
                <c:pt idx="2">
                  <c:v>7.1055099999999996E-2</c:v>
                </c:pt>
                <c:pt idx="3">
                  <c:v>9.1711799999999996E-2</c:v>
                </c:pt>
                <c:pt idx="4">
                  <c:v>3.3464899999999999E-2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4.3699700000000001E-2</c:v>
                </c:pt>
                <c:pt idx="1">
                  <c:v>6.11808E-2</c:v>
                </c:pt>
                <c:pt idx="2">
                  <c:v>0.10418669999999999</c:v>
                </c:pt>
                <c:pt idx="3">
                  <c:v>7.1914400000000003E-2</c:v>
                </c:pt>
                <c:pt idx="4">
                  <c:v>3.7725799999999997E-2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2.6651299999999999E-2</c:v>
                </c:pt>
                <c:pt idx="1">
                  <c:v>8.9660799999999999E-2</c:v>
                </c:pt>
                <c:pt idx="2">
                  <c:v>0.1124652</c:v>
                </c:pt>
                <c:pt idx="3">
                  <c:v>7.4457800000000005E-2</c:v>
                </c:pt>
                <c:pt idx="4">
                  <c:v>3.48749E-2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0.92816900000000002</c:v>
                </c:pt>
                <c:pt idx="1">
                  <c:v>0.80653229999999998</c:v>
                </c:pt>
                <c:pt idx="2">
                  <c:v>0.83207160000000002</c:v>
                </c:pt>
                <c:pt idx="3">
                  <c:v>0.75550689999999998</c:v>
                </c:pt>
                <c:pt idx="4">
                  <c:v>0.94812169999999996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0.83840300000000001</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0.84018269999999995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0.86090219999999995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0.84448160000000005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0.85542169999999995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0.82504290000000002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0.8580122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0.88605440000000002</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0.86873160000000005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0.86626139999999996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0.69980509999999996</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0.67505720000000002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0.70974150000000003</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0.68092109999999995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0.70810810000000002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0.47115390000000001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0.56117019999999995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0.53913040000000001</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0.7663934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0.81840800000000002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0.83844580000000002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0.82735040000000004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0.83303729999999998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0.77551020000000004</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0.7873211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0.78461539999999996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0.79041919999999999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0.77725860000000002</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0.80258300000000005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0.79913599999999996</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0.81851850000000004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0.80793649999999995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0.80737020000000004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0.57805910000000005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0.6798419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0.62847220000000004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0.76369860000000001</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0.72670809999999997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0.70172409999999996</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0.74179110000000004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0.72370489999999998</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0.9012346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0.87104619999999999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0.91056910000000002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0.91489359999999997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0.89591080000000001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0.16817109999999999</c:v>
                </c:pt>
                <c:pt idx="1">
                  <c:v>0.10826520000000001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8.8436799999999996E-2</c:v>
                </c:pt>
                <c:pt idx="1">
                  <c:v>8.6966100000000005E-2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0.1149966</c:v>
                </c:pt>
                <c:pt idx="1">
                  <c:v>0.16744529999999999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0.80081959999999996</c:v>
                </c:pt>
                <c:pt idx="1">
                  <c:v>0.66987719999999995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0.98536590000000002</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0.98787879999999995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0.98086119999999999</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0.97407410000000005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0.97844830000000005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0.91039429999999999</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0.86521740000000003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0.89323839999999999</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0.91242939999999995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0.91612910000000003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0.64197530000000003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0.63815789999999994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0.66822429999999999</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0.63478259999999997</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0.61165049999999999</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0.82071720000000004</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0.72514619999999996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0.75619829999999999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0.75813960000000002</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0.70281119999999997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0.67857140000000005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0.69506730000000005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0.69709549999999998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0.66511629999999999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0.60309279999999998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0.61151080000000002</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0.61244019999999999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0.84189720000000001</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0.77011499999999999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0.78602620000000001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0.76923079999999999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0.7767442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0.88150289999999998</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0.86956520000000004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0.87538939999999998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0.91807910000000004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0.87730059999999999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0.75800000000000001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0.74125870000000005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0.765625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0.75294119999999998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0.74300699999999997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0.90163930000000003</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0.89024389999999998</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0.88990829999999999</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0.86134449999999996</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0.87850470000000003</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0.1277172</c:v>
                </c:pt>
                <c:pt idx="1">
                  <c:v>0.14097219999999999</c:v>
                </c:pt>
                <c:pt idx="2">
                  <c:v>0.10031130000000001</c:v>
                </c:pt>
                <c:pt idx="3">
                  <c:v>6.0668800000000002E-2</c:v>
                </c:pt>
                <c:pt idx="4">
                  <c:v>7.9140199999999994E-2</c:v>
                </c:pt>
                <c:pt idx="5">
                  <c:v>0.1365122</c:v>
                </c:pt>
                <c:pt idx="6">
                  <c:v>9.9234500000000003E-2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0.1109315</c:v>
                </c:pt>
                <c:pt idx="1">
                  <c:v>0.12787599999999999</c:v>
                </c:pt>
                <c:pt idx="2">
                  <c:v>0.1202362</c:v>
                </c:pt>
                <c:pt idx="3">
                  <c:v>0.1206613</c:v>
                </c:pt>
                <c:pt idx="4">
                  <c:v>0.1294285</c:v>
                </c:pt>
                <c:pt idx="5">
                  <c:v>0.1055619</c:v>
                </c:pt>
                <c:pt idx="6">
                  <c:v>8.8054999999999994E-2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0.1655742</c:v>
                </c:pt>
                <c:pt idx="1">
                  <c:v>0.1185563</c:v>
                </c:pt>
                <c:pt idx="2">
                  <c:v>0.11972629999999999</c:v>
                </c:pt>
                <c:pt idx="3">
                  <c:v>0.1065627</c:v>
                </c:pt>
                <c:pt idx="4">
                  <c:v>0.22147</c:v>
                </c:pt>
                <c:pt idx="5">
                  <c:v>0.1026339</c:v>
                </c:pt>
                <c:pt idx="6">
                  <c:v>8.0464400000000005E-2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0.79070339999999995</c:v>
                </c:pt>
                <c:pt idx="1">
                  <c:v>0.68626290000000001</c:v>
                </c:pt>
                <c:pt idx="2">
                  <c:v>0.67000709999999997</c:v>
                </c:pt>
                <c:pt idx="3">
                  <c:v>0.76566029999999996</c:v>
                </c:pt>
                <c:pt idx="4">
                  <c:v>0.62304979999999999</c:v>
                </c:pt>
                <c:pt idx="5">
                  <c:v>0.8462634</c:v>
                </c:pt>
                <c:pt idx="6">
                  <c:v>0.89807749999999997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0.94071139999999998</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0.92485550000000005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0.88444440000000002</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0.87654319999999997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0.85906039999999995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0.86294420000000005</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0.80995479999999997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0.83977900000000005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0.88603989999999999</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0.84326020000000002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0.89041099999999995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0.78787879999999999</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0.86086960000000001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0.82394369999999995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0.73195869999999996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0.63829789999999997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0.63953490000000002</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0.74380170000000001</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0.68421050000000005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0.83125000000000004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0.85987259999999999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0.87074830000000003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0.87692309999999996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0.84939759999999997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0.83464570000000005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0.85046730000000004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0.84063739999999998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0.86377709999999996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0.81188119999999997</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0.84293189999999996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0.79497910000000005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0.79569889999999999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0.81582949999999999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0.80599370000000004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0.7525773</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0.80869570000000002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0.77857140000000002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0.62962960000000001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0.7372881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0.67889909999999998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6.1615400000000001E-2</c:v>
                </c:pt>
                <c:pt idx="1">
                  <c:v>6.6894099999999998E-2</c:v>
                </c:pt>
                <c:pt idx="2">
                  <c:v>0.27158979999999999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4.4826900000000003E-2</c:v>
                </c:pt>
                <c:pt idx="1">
                  <c:v>8.4857799999999997E-2</c:v>
                </c:pt>
                <c:pt idx="2">
                  <c:v>0.1465436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5.3741299999999999E-2</c:v>
                </c:pt>
                <c:pt idx="1">
                  <c:v>8.3881999999999998E-2</c:v>
                </c:pt>
                <c:pt idx="2">
                  <c:v>0.1183633</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0.89878219999999998</c:v>
                </c:pt>
                <c:pt idx="1">
                  <c:v>0.73131259999999998</c:v>
                </c:pt>
                <c:pt idx="2">
                  <c:v>0.6249654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0.78523489999999996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0.84816749999999996</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0.81366459999999996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0.76984129999999995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0.79333339999999997</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0.48905110000000002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0.4726225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0.46774189999999999</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0.48275859999999998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0.49795919999999999</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0.53710939999999996</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0.53971959999999997</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0.54882810000000004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0.54623290000000002</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0.56173910000000005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0.84738040000000003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0.78901730000000003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0.86116700000000002</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0.85403050000000003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0.66023160000000003</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0.65306120000000001</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0.62550600000000001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0.63772949999999995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0.66725350000000005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0.73655919999999997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0.70149249999999996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0.67138359999999997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0.70826579999999995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0.41017959999999998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0.40769230000000001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0.48739500000000002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0.47572819999999999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0.48803829999999998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0.46428570000000002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0.45669290000000001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0.177897</c:v>
                </c:pt>
                <c:pt idx="1">
                  <c:v>9.6519900000000006E-2</c:v>
                </c:pt>
                <c:pt idx="2">
                  <c:v>4.6370399999999999E-2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7.6245199999999999E-2</c:v>
                </c:pt>
                <c:pt idx="1">
                  <c:v>5.3520199999999997E-2</c:v>
                </c:pt>
                <c:pt idx="2">
                  <c:v>2.5230599999999999E-2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7.7975299999999997E-2</c:v>
                </c:pt>
                <c:pt idx="1">
                  <c:v>3.48201E-2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0.71373339999999996</c:v>
                </c:pt>
                <c:pt idx="1">
                  <c:v>0.92092070000000004</c:v>
                </c:pt>
                <c:pt idx="2">
                  <c:v>0.97996430000000001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0.50265959999999998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0.55737700000000001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0.53045679999999995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0.57961790000000002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0.59216590000000002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0.86006830000000001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0.80124220000000002</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0.85248710000000005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0.86053409999999997</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0.86625189999999996</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0.89947089999999996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0.85652170000000005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0.87884269999999998</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0.87949920000000004</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0.87278579999999994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0.57543100000000003</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0.52219320000000002</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0.55965290000000001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0.59040590000000004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0.59029129999999996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0.73550720000000003</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0.67315170000000002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0.73758860000000004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0.75498569999999998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0.77602519999999997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0.26984130000000001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0.2241379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0.28448269999999998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0.28387099999999998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0.20689660000000001</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8.8301228999999992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8.7307691999999992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8.7456140999999992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8.7698288000000009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8.7732285999999995</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0.3409836</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0.24719099999999999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0.25449100000000002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0.36386770000000002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0.32460729999999999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3.7382899999999997E-2</c:v>
                </c:pt>
                <c:pt idx="1">
                  <c:v>4.4091199999999997E-2</c:v>
                </c:pt>
                <c:pt idx="2">
                  <c:v>5.3047700000000003E-2</c:v>
                </c:pt>
                <c:pt idx="3">
                  <c:v>0.12783030000000001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6.0487100000000002E-2</c:v>
                </c:pt>
                <c:pt idx="1">
                  <c:v>6.22266E-2</c:v>
                </c:pt>
                <c:pt idx="2">
                  <c:v>6.2490499999999997E-2</c:v>
                </c:pt>
                <c:pt idx="3">
                  <c:v>0.1041941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8.2503000000000007E-2</c:v>
                </c:pt>
                <c:pt idx="1">
                  <c:v>0.13422190000000001</c:v>
                </c:pt>
                <c:pt idx="2">
                  <c:v>4.8801999999999998E-2</c:v>
                </c:pt>
                <c:pt idx="3">
                  <c:v>0.1553581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0.80806040000000001</c:v>
                </c:pt>
                <c:pt idx="1">
                  <c:v>0.78010970000000002</c:v>
                </c:pt>
                <c:pt idx="2">
                  <c:v>0.83223959999999997</c:v>
                </c:pt>
                <c:pt idx="3">
                  <c:v>0.55389829999999995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8.3867899999999995E-2</c:v>
                </c:pt>
                <c:pt idx="1">
                  <c:v>0.1528216</c:v>
                </c:pt>
                <c:pt idx="2">
                  <c:v>0.13327849999999999</c:v>
                </c:pt>
                <c:pt idx="3">
                  <c:v>5.5952099999999998E-2</c:v>
                </c:pt>
                <c:pt idx="4">
                  <c:v>0.1671879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6.9168800000000003E-2</c:v>
                </c:pt>
                <c:pt idx="1">
                  <c:v>9.7752800000000001E-2</c:v>
                </c:pt>
                <c:pt idx="2">
                  <c:v>6.5638199999999994E-2</c:v>
                </c:pt>
                <c:pt idx="3">
                  <c:v>8.3912899999999999E-2</c:v>
                </c:pt>
                <c:pt idx="4">
                  <c:v>9.6215400000000006E-2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5.0934E-2</c:v>
                </c:pt>
                <c:pt idx="1">
                  <c:v>8.6165099999999994E-2</c:v>
                </c:pt>
                <c:pt idx="2">
                  <c:v>5.3698200000000001E-2</c:v>
                </c:pt>
                <c:pt idx="3">
                  <c:v>0.2244324</c:v>
                </c:pt>
                <c:pt idx="4">
                  <c:v>8.2194100000000006E-2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0.71312699999999996</c:v>
                </c:pt>
                <c:pt idx="1">
                  <c:v>0.68040029999999996</c:v>
                </c:pt>
                <c:pt idx="2">
                  <c:v>0.85632750000000002</c:v>
                </c:pt>
                <c:pt idx="3">
                  <c:v>0.57452060000000005</c:v>
                </c:pt>
                <c:pt idx="4">
                  <c:v>0.51377399999999995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Frimley Health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664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1,415</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54912017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832949979"/>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01233458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03323303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535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28419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68550118"/>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967017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311803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179719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540420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773795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63899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063683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956536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0957949"/>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191750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0328351"/>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4977367"/>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9393658"/>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093406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3826543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61163963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277220033"/>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70183403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29584349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05686661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82009413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35085153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91326574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4002830389"/>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09899660"/>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5611921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81059868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42930825"/>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60676281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023083756"/>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2075736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54975326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30090435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32347915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97246701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48323361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70314637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07185033"/>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54433627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85707809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4053510585"/>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17970755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73658204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51946368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11917219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23437416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03134846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218163693"/>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88949984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475515503"/>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36781087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73685607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567091392"/>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20675119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179114634"/>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62308310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505481768"/>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4924746"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Frimley Health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41229798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300005800"/>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56308173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064431021"/>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354425" y="622300"/>
            <a:ext cx="2924198"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Frimley Health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52855691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72171835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791704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216081423"/>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3403602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424613910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04732571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117294587"/>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59231823"/>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834304517"/>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00068967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539802877"/>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98721870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48928406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930344182"/>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93053992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992771815"/>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413965162"/>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4020414846"/>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67578420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082604942"/>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70098270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07072971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82801580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96093875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320821023"/>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623237401"/>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51678716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348350021"/>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06120449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266476820"/>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28642115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32144857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61132116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84040037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26031574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69630200"/>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59782489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284278337"/>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2675289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734310794"/>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17965896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94493965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58960039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42762893"/>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05704163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41634350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297343131"/>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53966549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6811962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43050207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741761094"/>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1117309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25122849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608067955"/>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72793702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416500578"/>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37446437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50491956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67323888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806462670"/>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0002001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35469230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54281848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56947898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37335955"/>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949397377"/>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5452682"/>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021032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6741532"/>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3564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1146995"/>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0251398"/>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403522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324805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6510923"/>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596185383"/>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363748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271778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988645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4449753"/>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96904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237084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326564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731660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2100540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849662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390341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4613485"/>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583421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000905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9748428"/>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512423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847255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854189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016735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2458058"/>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649797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0752307"/>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6450061"/>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288833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611468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0569457"/>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476994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882087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726859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4023332"/>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243474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62289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879905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21796"/>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0666618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514495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706555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348094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273929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6428256"/>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991958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2991849"/>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338701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2502917"/>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2220898"/>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127586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43705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5617400"/>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533175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724980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5828535"/>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5184526"/>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619343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311078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926758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661194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435546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6888291"/>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512697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197930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792188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121638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635097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340537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504453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021491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110487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0506046"/>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752345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542605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832038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454879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511580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362839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9462306"/>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5618368"/>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929885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239478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859853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72533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654473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853804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314727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485338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2037568"/>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56792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386081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865697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6359339"/>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184990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3342979"/>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7009102"/>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6509443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348406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67540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260860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213261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7658281"/>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167087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968652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476910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559435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3027071"/>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2438639"/>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798493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159586"/>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942922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2040187"/>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30906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199954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7949322"/>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4053401"/>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354425" y="622300"/>
            <a:ext cx="2924198" cy="276999"/>
          </a:xfrm>
          <a:prstGeom prst="rect">
            <a:avLst/>
          </a:prstGeom>
          <a:noFill/>
        </p:spPr>
        <p:txBody>
          <a:bodyPr wrap="none" rtlCol="0">
            <a:spAutoFit/>
          </a:bodyPr>
          <a:lstStyle/>
          <a:p>
            <a:pPr algn="r"/>
            <a:r>
              <a:rPr lang="en-GB" sz="1200" b="1" noProof="0">
                <a:solidFill>
                  <a:srgbClr val="336E9F"/>
                </a:solidFill>
                <a:latin typeface="Arial"/>
                <a:cs typeface="Arial"/>
              </a:rPr>
              <a:t>Frimley Health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25884</Words>
  <Application>Microsoft Office PowerPoint</Application>
  <PresentationFormat>Custom</PresentationFormat>
  <Paragraphs>6520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2026-06-26T16:09:21Z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